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311" r:id="rId6"/>
    <p:sldId id="312" r:id="rId7"/>
    <p:sldId id="313" r:id="rId8"/>
    <p:sldId id="314" r:id="rId9"/>
    <p:sldId id="315" r:id="rId10"/>
    <p:sldId id="316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E3A412-8F59-6869-42AF-4EBCEA2B404E}" name="Birgitte Arent Eiriksson" initials="BAE" userId="S::Birgitte@justitia-int.org::cd45770c-d5d4-42c2-afe7-a391ecad8d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E92"/>
    <a:srgbClr val="D8C167"/>
    <a:srgbClr val="D3D1EF"/>
    <a:srgbClr val="F0E7C6"/>
    <a:srgbClr val="F5F0E2"/>
    <a:srgbClr val="E3DDD8"/>
    <a:srgbClr val="514B7D"/>
    <a:srgbClr val="8F3322"/>
    <a:srgbClr val="F0D026"/>
    <a:srgbClr val="456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41E1A-F53D-4F6C-BF65-99FB7B9AE7A2}" v="47" dt="2023-03-01T12:44:29.7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98" d="100"/>
          <a:sy n="98" d="100"/>
        </p:scale>
        <p:origin x="624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 Staghøj" userId="8b0982fc-b537-420b-8c10-759f7e00af9b" providerId="ADAL" clId="{D5041E1A-F53D-4F6C-BF65-99FB7B9AE7A2}"/>
    <pc:docChg chg="undo custSel addSld delSld modSld">
      <pc:chgData name="Søren Staghøj" userId="8b0982fc-b537-420b-8c10-759f7e00af9b" providerId="ADAL" clId="{D5041E1A-F53D-4F6C-BF65-99FB7B9AE7A2}" dt="2023-03-01T12:44:46.322" v="331" actId="1076"/>
      <pc:docMkLst>
        <pc:docMk/>
      </pc:docMkLst>
      <pc:sldChg chg="addSp delSp modSp mod delAnim">
        <pc:chgData name="Søren Staghøj" userId="8b0982fc-b537-420b-8c10-759f7e00af9b" providerId="ADAL" clId="{D5041E1A-F53D-4F6C-BF65-99FB7B9AE7A2}" dt="2023-03-01T12:44:46.322" v="331" actId="1076"/>
        <pc:sldMkLst>
          <pc:docMk/>
          <pc:sldMk cId="0" sldId="256"/>
        </pc:sldMkLst>
        <pc:spChg chg="mod">
          <ac:chgData name="Søren Staghøj" userId="8b0982fc-b537-420b-8c10-759f7e00af9b" providerId="ADAL" clId="{D5041E1A-F53D-4F6C-BF65-99FB7B9AE7A2}" dt="2023-02-28T11:56:16.675" v="121" actId="164"/>
          <ac:spMkLst>
            <pc:docMk/>
            <pc:sldMk cId="0" sldId="256"/>
            <ac:spMk id="2" creationId="{00000000-0000-0000-0000-000000000000}"/>
          </ac:spMkLst>
        </pc:spChg>
        <pc:spChg chg="mod">
          <ac:chgData name="Søren Staghøj" userId="8b0982fc-b537-420b-8c10-759f7e00af9b" providerId="ADAL" clId="{D5041E1A-F53D-4F6C-BF65-99FB7B9AE7A2}" dt="2023-02-28T11:56:16.675" v="121" actId="164"/>
          <ac:spMkLst>
            <pc:docMk/>
            <pc:sldMk cId="0" sldId="256"/>
            <ac:spMk id="9" creationId="{00000000-0000-0000-0000-000000000000}"/>
          </ac:spMkLst>
        </pc:spChg>
        <pc:spChg chg="del">
          <ac:chgData name="Søren Staghøj" userId="8b0982fc-b537-420b-8c10-759f7e00af9b" providerId="ADAL" clId="{D5041E1A-F53D-4F6C-BF65-99FB7B9AE7A2}" dt="2023-02-28T11:49:26.563" v="70" actId="478"/>
          <ac:spMkLst>
            <pc:docMk/>
            <pc:sldMk cId="0" sldId="256"/>
            <ac:spMk id="12" creationId="{A54BF1D8-96AB-4DCC-BAA8-1A8FECBB1F54}"/>
          </ac:spMkLst>
        </pc:spChg>
        <pc:spChg chg="del">
          <ac:chgData name="Søren Staghøj" userId="8b0982fc-b537-420b-8c10-759f7e00af9b" providerId="ADAL" clId="{D5041E1A-F53D-4F6C-BF65-99FB7B9AE7A2}" dt="2023-02-28T11:56:26.144" v="123" actId="478"/>
          <ac:spMkLst>
            <pc:docMk/>
            <pc:sldMk cId="0" sldId="256"/>
            <ac:spMk id="18" creationId="{136B9195-9095-2170-922D-A36DD483A636}"/>
          </ac:spMkLst>
        </pc:spChg>
        <pc:spChg chg="add mod">
          <ac:chgData name="Søren Staghøj" userId="8b0982fc-b537-420b-8c10-759f7e00af9b" providerId="ADAL" clId="{D5041E1A-F53D-4F6C-BF65-99FB7B9AE7A2}" dt="2023-03-01T12:44:46.322" v="331" actId="1076"/>
          <ac:spMkLst>
            <pc:docMk/>
            <pc:sldMk cId="0" sldId="256"/>
            <ac:spMk id="30" creationId="{AB25510E-3845-E1EC-251C-4599B1AE7203}"/>
          </ac:spMkLst>
        </pc:spChg>
        <pc:grpChg chg="del mod">
          <ac:chgData name="Søren Staghøj" userId="8b0982fc-b537-420b-8c10-759f7e00af9b" providerId="ADAL" clId="{D5041E1A-F53D-4F6C-BF65-99FB7B9AE7A2}" dt="2023-02-28T11:43:41.323" v="32" actId="478"/>
          <ac:grpSpMkLst>
            <pc:docMk/>
            <pc:sldMk cId="0" sldId="256"/>
            <ac:grpSpMk id="5" creationId="{00000000-0000-0000-0000-000000000000}"/>
          </ac:grpSpMkLst>
        </pc:grpChg>
        <pc:grpChg chg="add del mod">
          <ac:chgData name="Søren Staghøj" userId="8b0982fc-b537-420b-8c10-759f7e00af9b" providerId="ADAL" clId="{D5041E1A-F53D-4F6C-BF65-99FB7B9AE7A2}" dt="2023-02-28T11:54:24.284" v="89" actId="165"/>
          <ac:grpSpMkLst>
            <pc:docMk/>
            <pc:sldMk cId="0" sldId="256"/>
            <ac:grpSpMk id="29" creationId="{C90DE6DF-A26F-A22E-38FA-89792A127EAD}"/>
          </ac:grpSpMkLst>
        </pc:grpChg>
        <pc:grpChg chg="add mod">
          <ac:chgData name="Søren Staghøj" userId="8b0982fc-b537-420b-8c10-759f7e00af9b" providerId="ADAL" clId="{D5041E1A-F53D-4F6C-BF65-99FB7B9AE7A2}" dt="2023-02-28T11:56:19.847" v="122" actId="1076"/>
          <ac:grpSpMkLst>
            <pc:docMk/>
            <pc:sldMk cId="0" sldId="256"/>
            <ac:grpSpMk id="31" creationId="{3560C431-23E9-6AA5-3472-84B505F82D3E}"/>
          </ac:grpSpMkLst>
        </pc:grpChg>
        <pc:graphicFrameChg chg="add del mod">
          <ac:chgData name="Søren Staghøj" userId="8b0982fc-b537-420b-8c10-759f7e00af9b" providerId="ADAL" clId="{D5041E1A-F53D-4F6C-BF65-99FB7B9AE7A2}" dt="2023-02-28T11:47:57.376" v="62" actId="478"/>
          <ac:graphicFrameMkLst>
            <pc:docMk/>
            <pc:sldMk cId="0" sldId="256"/>
            <ac:graphicFrameMk id="16" creationId="{E07239CD-BA7E-2A64-9028-D88BD6F2CA66}"/>
          </ac:graphicFrameMkLst>
        </pc:graphicFrameChg>
        <pc:graphicFrameChg chg="add del mod">
          <ac:chgData name="Søren Staghøj" userId="8b0982fc-b537-420b-8c10-759f7e00af9b" providerId="ADAL" clId="{D5041E1A-F53D-4F6C-BF65-99FB7B9AE7A2}" dt="2023-02-28T11:48:07.994" v="64" actId="478"/>
          <ac:graphicFrameMkLst>
            <pc:docMk/>
            <pc:sldMk cId="0" sldId="256"/>
            <ac:graphicFrameMk id="17" creationId="{941D8620-08A1-6CEB-147C-A771FEF664FF}"/>
          </ac:graphicFrameMkLst>
        </pc:graphicFrameChg>
        <pc:picChg chg="add mod">
          <ac:chgData name="Søren Staghøj" userId="8b0982fc-b537-420b-8c10-759f7e00af9b" providerId="ADAL" clId="{D5041E1A-F53D-4F6C-BF65-99FB7B9AE7A2}" dt="2023-02-28T11:56:16.675" v="121" actId="164"/>
          <ac:picMkLst>
            <pc:docMk/>
            <pc:sldMk cId="0" sldId="256"/>
            <ac:picMk id="4" creationId="{D0AA46F4-3FDA-7F08-1C6D-616A6B96967A}"/>
          </ac:picMkLst>
        </pc:picChg>
        <pc:picChg chg="add mod">
          <ac:chgData name="Søren Staghøj" userId="8b0982fc-b537-420b-8c10-759f7e00af9b" providerId="ADAL" clId="{D5041E1A-F53D-4F6C-BF65-99FB7B9AE7A2}" dt="2023-03-01T12:44:41.990" v="329" actId="1076"/>
          <ac:picMkLst>
            <pc:docMk/>
            <pc:sldMk cId="0" sldId="256"/>
            <ac:picMk id="5" creationId="{BE0D6550-4254-7D63-3B40-626505DBBE25}"/>
          </ac:picMkLst>
        </pc:picChg>
        <pc:picChg chg="add mod">
          <ac:chgData name="Søren Staghøj" userId="8b0982fc-b537-420b-8c10-759f7e00af9b" providerId="ADAL" clId="{D5041E1A-F53D-4F6C-BF65-99FB7B9AE7A2}" dt="2023-03-01T12:44:43.377" v="330" actId="1076"/>
          <ac:picMkLst>
            <pc:docMk/>
            <pc:sldMk cId="0" sldId="256"/>
            <ac:picMk id="7" creationId="{257F1D10-9B5C-A3D9-30B7-8B0914CE19A4}"/>
          </ac:picMkLst>
        </pc:picChg>
        <pc:picChg chg="mod">
          <ac:chgData name="Søren Staghøj" userId="8b0982fc-b537-420b-8c10-759f7e00af9b" providerId="ADAL" clId="{D5041E1A-F53D-4F6C-BF65-99FB7B9AE7A2}" dt="2023-02-28T11:43:28.652" v="31" actId="1076"/>
          <ac:picMkLst>
            <pc:docMk/>
            <pc:sldMk cId="0" sldId="256"/>
            <ac:picMk id="8" creationId="{00000000-0000-0000-0000-000000000000}"/>
          </ac:picMkLst>
        </pc:picChg>
        <pc:picChg chg="del">
          <ac:chgData name="Søren Staghøj" userId="8b0982fc-b537-420b-8c10-759f7e00af9b" providerId="ADAL" clId="{D5041E1A-F53D-4F6C-BF65-99FB7B9AE7A2}" dt="2023-02-28T11:42:33.759" v="6" actId="478"/>
          <ac:picMkLst>
            <pc:docMk/>
            <pc:sldMk cId="0" sldId="256"/>
            <ac:picMk id="11" creationId="{8BCFAC7C-4E44-4A41-BEAB-B59AA8D69606}"/>
          </ac:picMkLst>
        </pc:picChg>
        <pc:picChg chg="add mod">
          <ac:chgData name="Søren Staghøj" userId="8b0982fc-b537-420b-8c10-759f7e00af9b" providerId="ADAL" clId="{D5041E1A-F53D-4F6C-BF65-99FB7B9AE7A2}" dt="2023-02-28T11:56:16.675" v="121" actId="164"/>
          <ac:picMkLst>
            <pc:docMk/>
            <pc:sldMk cId="0" sldId="256"/>
            <ac:picMk id="13" creationId="{6D6ABC26-552D-CE21-7766-61FBD5A107CB}"/>
          </ac:picMkLst>
        </pc:picChg>
        <pc:picChg chg="add mod">
          <ac:chgData name="Søren Staghøj" userId="8b0982fc-b537-420b-8c10-759f7e00af9b" providerId="ADAL" clId="{D5041E1A-F53D-4F6C-BF65-99FB7B9AE7A2}" dt="2023-02-28T11:56:16.675" v="121" actId="164"/>
          <ac:picMkLst>
            <pc:docMk/>
            <pc:sldMk cId="0" sldId="256"/>
            <ac:picMk id="15" creationId="{85255885-54BC-DA93-BB39-B467D6E348B3}"/>
          </ac:picMkLst>
        </pc:picChg>
        <pc:picChg chg="del">
          <ac:chgData name="Søren Staghøj" userId="8b0982fc-b537-420b-8c10-759f7e00af9b" providerId="ADAL" clId="{D5041E1A-F53D-4F6C-BF65-99FB7B9AE7A2}" dt="2023-02-28T11:46:54.393" v="60" actId="478"/>
          <ac:picMkLst>
            <pc:docMk/>
            <pc:sldMk cId="0" sldId="256"/>
            <ac:picMk id="19" creationId="{958E1AE6-D0FE-6601-E929-4CB8B0F4675A}"/>
          </ac:picMkLst>
        </pc:picChg>
        <pc:picChg chg="del">
          <ac:chgData name="Søren Staghøj" userId="8b0982fc-b537-420b-8c10-759f7e00af9b" providerId="ADAL" clId="{D5041E1A-F53D-4F6C-BF65-99FB7B9AE7A2}" dt="2023-02-28T11:42:35.155" v="7" actId="478"/>
          <ac:picMkLst>
            <pc:docMk/>
            <pc:sldMk cId="0" sldId="256"/>
            <ac:picMk id="22" creationId="{7E72D0B3-615D-1AD2-2E6A-B411B87EFC4C}"/>
          </ac:picMkLst>
        </pc:picChg>
        <pc:picChg chg="add del mod">
          <ac:chgData name="Søren Staghøj" userId="8b0982fc-b537-420b-8c10-759f7e00af9b" providerId="ADAL" clId="{D5041E1A-F53D-4F6C-BF65-99FB7B9AE7A2}" dt="2023-02-28T11:53:41.580" v="77" actId="478"/>
          <ac:picMkLst>
            <pc:docMk/>
            <pc:sldMk cId="0" sldId="256"/>
            <ac:picMk id="24" creationId="{C4571DC8-3102-D0BA-C8F7-2EB8C0766C1A}"/>
          </ac:picMkLst>
        </pc:picChg>
        <pc:picChg chg="add mod ord topLvl">
          <ac:chgData name="Søren Staghøj" userId="8b0982fc-b537-420b-8c10-759f7e00af9b" providerId="ADAL" clId="{D5041E1A-F53D-4F6C-BF65-99FB7B9AE7A2}" dt="2023-02-28T11:55:32.828" v="108" actId="14861"/>
          <ac:picMkLst>
            <pc:docMk/>
            <pc:sldMk cId="0" sldId="256"/>
            <ac:picMk id="26" creationId="{DA1D9EE4-A18C-B8DB-2491-F76E40E6F769}"/>
          </ac:picMkLst>
        </pc:picChg>
        <pc:picChg chg="add mod topLvl">
          <ac:chgData name="Søren Staghøj" userId="8b0982fc-b537-420b-8c10-759f7e00af9b" providerId="ADAL" clId="{D5041E1A-F53D-4F6C-BF65-99FB7B9AE7A2}" dt="2023-02-28T11:55:32.828" v="108" actId="14861"/>
          <ac:picMkLst>
            <pc:docMk/>
            <pc:sldMk cId="0" sldId="256"/>
            <ac:picMk id="28" creationId="{7FF90845-FF9E-23CC-DF45-AAA1C333516B}"/>
          </ac:picMkLst>
        </pc:picChg>
        <pc:picChg chg="add mod">
          <ac:chgData name="Søren Staghøj" userId="8b0982fc-b537-420b-8c10-759f7e00af9b" providerId="ADAL" clId="{D5041E1A-F53D-4F6C-BF65-99FB7B9AE7A2}" dt="2023-02-28T12:04:36.054" v="182" actId="1076"/>
          <ac:picMkLst>
            <pc:docMk/>
            <pc:sldMk cId="0" sldId="256"/>
            <ac:picMk id="32" creationId="{7F66649D-A674-167B-11B0-1CF19AE8A329}"/>
          </ac:picMkLst>
        </pc:picChg>
        <pc:picChg chg="add mod">
          <ac:chgData name="Søren Staghøj" userId="8b0982fc-b537-420b-8c10-759f7e00af9b" providerId="ADAL" clId="{D5041E1A-F53D-4F6C-BF65-99FB7B9AE7A2}" dt="2023-02-28T12:04:36.054" v="182" actId="1076"/>
          <ac:picMkLst>
            <pc:docMk/>
            <pc:sldMk cId="0" sldId="256"/>
            <ac:picMk id="33" creationId="{FA7D7F0E-347D-9A73-E3F4-EA160C6FE390}"/>
          </ac:picMkLst>
        </pc:picChg>
        <pc:picChg chg="add mod">
          <ac:chgData name="Søren Staghøj" userId="8b0982fc-b537-420b-8c10-759f7e00af9b" providerId="ADAL" clId="{D5041E1A-F53D-4F6C-BF65-99FB7B9AE7A2}" dt="2023-02-28T12:04:26.466" v="178" actId="1076"/>
          <ac:picMkLst>
            <pc:docMk/>
            <pc:sldMk cId="0" sldId="256"/>
            <ac:picMk id="34" creationId="{8EA43E26-443D-65B3-253D-8C6761DB2372}"/>
          </ac:picMkLst>
        </pc:picChg>
        <pc:picChg chg="add mod">
          <ac:chgData name="Søren Staghøj" userId="8b0982fc-b537-420b-8c10-759f7e00af9b" providerId="ADAL" clId="{D5041E1A-F53D-4F6C-BF65-99FB7B9AE7A2}" dt="2023-02-28T12:04:26.466" v="178" actId="1076"/>
          <ac:picMkLst>
            <pc:docMk/>
            <pc:sldMk cId="0" sldId="256"/>
            <ac:picMk id="35" creationId="{18211D5B-9484-7304-EFD1-0D339B995D82}"/>
          </ac:picMkLst>
        </pc:picChg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4012537530" sldId="278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1185740112" sldId="285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3064532357" sldId="286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480823977" sldId="287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3234433196" sldId="292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4221656152" sldId="295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2131083409" sldId="296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2000311933" sldId="297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2813607311" sldId="306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3089050157" sldId="307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2655194629" sldId="308"/>
        </pc:sldMkLst>
      </pc:sldChg>
      <pc:sldChg chg="delSp modSp del mod">
        <pc:chgData name="Søren Staghøj" userId="8b0982fc-b537-420b-8c10-759f7e00af9b" providerId="ADAL" clId="{D5041E1A-F53D-4F6C-BF65-99FB7B9AE7A2}" dt="2023-02-28T10:42:19.967" v="5" actId="47"/>
        <pc:sldMkLst>
          <pc:docMk/>
          <pc:sldMk cId="4106444350" sldId="310"/>
        </pc:sldMkLst>
        <pc:spChg chg="del">
          <ac:chgData name="Søren Staghøj" userId="8b0982fc-b537-420b-8c10-759f7e00af9b" providerId="ADAL" clId="{D5041E1A-F53D-4F6C-BF65-99FB7B9AE7A2}" dt="2023-02-28T10:40:39.991" v="3" actId="478"/>
          <ac:spMkLst>
            <pc:docMk/>
            <pc:sldMk cId="4106444350" sldId="310"/>
            <ac:spMk id="12" creationId="{800B8E76-1F2F-7AC1-4A85-56369464F4F4}"/>
          </ac:spMkLst>
        </pc:spChg>
        <pc:spChg chg="del mod">
          <ac:chgData name="Søren Staghøj" userId="8b0982fc-b537-420b-8c10-759f7e00af9b" providerId="ADAL" clId="{D5041E1A-F53D-4F6C-BF65-99FB7B9AE7A2}" dt="2023-02-28T10:40:36.751" v="2" actId="478"/>
          <ac:spMkLst>
            <pc:docMk/>
            <pc:sldMk cId="4106444350" sldId="310"/>
            <ac:spMk id="13" creationId="{54EFE9D4-3F2F-65DB-6EFD-A18A2F2351CF}"/>
          </ac:spMkLst>
        </pc:spChg>
        <pc:picChg chg="del">
          <ac:chgData name="Søren Staghøj" userId="8b0982fc-b537-420b-8c10-759f7e00af9b" providerId="ADAL" clId="{D5041E1A-F53D-4F6C-BF65-99FB7B9AE7A2}" dt="2023-02-28T10:40:39.991" v="3" actId="478"/>
          <ac:picMkLst>
            <pc:docMk/>
            <pc:sldMk cId="4106444350" sldId="310"/>
            <ac:picMk id="2" creationId="{BAB47C72-24BE-E68F-2BA9-FB33BEA1D5EC}"/>
          </ac:picMkLst>
        </pc:picChg>
        <pc:picChg chg="del">
          <ac:chgData name="Søren Staghøj" userId="8b0982fc-b537-420b-8c10-759f7e00af9b" providerId="ADAL" clId="{D5041E1A-F53D-4F6C-BF65-99FB7B9AE7A2}" dt="2023-02-28T10:40:39.991" v="3" actId="478"/>
          <ac:picMkLst>
            <pc:docMk/>
            <pc:sldMk cId="4106444350" sldId="310"/>
            <ac:picMk id="3" creationId="{2595DD8C-9532-B008-6D6C-15DD5AEDF013}"/>
          </ac:picMkLst>
        </pc:picChg>
        <pc:picChg chg="del">
          <ac:chgData name="Søren Staghøj" userId="8b0982fc-b537-420b-8c10-759f7e00af9b" providerId="ADAL" clId="{D5041E1A-F53D-4F6C-BF65-99FB7B9AE7A2}" dt="2023-02-28T10:40:39.991" v="3" actId="478"/>
          <ac:picMkLst>
            <pc:docMk/>
            <pc:sldMk cId="4106444350" sldId="310"/>
            <ac:picMk id="4" creationId="{B49FBDE5-2B4A-5950-26F9-E821AA5F96D1}"/>
          </ac:picMkLst>
        </pc:picChg>
        <pc:picChg chg="del">
          <ac:chgData name="Søren Staghøj" userId="8b0982fc-b537-420b-8c10-759f7e00af9b" providerId="ADAL" clId="{D5041E1A-F53D-4F6C-BF65-99FB7B9AE7A2}" dt="2023-02-28T10:40:39.991" v="3" actId="478"/>
          <ac:picMkLst>
            <pc:docMk/>
            <pc:sldMk cId="4106444350" sldId="310"/>
            <ac:picMk id="6" creationId="{2A5A63E5-AEEC-6FDA-F10A-5F8AEC447D84}"/>
          </ac:picMkLst>
        </pc:picChg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1192510938" sldId="311"/>
        </pc:sldMkLst>
      </pc:sldChg>
      <pc:sldChg chg="addSp delSp modSp new mod modTransition">
        <pc:chgData name="Søren Staghøj" userId="8b0982fc-b537-420b-8c10-759f7e00af9b" providerId="ADAL" clId="{D5041E1A-F53D-4F6C-BF65-99FB7B9AE7A2}" dt="2023-02-28T12:15:32.248" v="245" actId="1076"/>
        <pc:sldMkLst>
          <pc:docMk/>
          <pc:sldMk cId="3295096923" sldId="311"/>
        </pc:sldMkLst>
        <pc:spChg chg="del mod">
          <ac:chgData name="Søren Staghøj" userId="8b0982fc-b537-420b-8c10-759f7e00af9b" providerId="ADAL" clId="{D5041E1A-F53D-4F6C-BF65-99FB7B9AE7A2}" dt="2023-02-28T12:05:13.864" v="192" actId="478"/>
          <ac:spMkLst>
            <pc:docMk/>
            <pc:sldMk cId="3295096923" sldId="311"/>
            <ac:spMk id="2" creationId="{6EE2B077-19DC-ACE1-15EB-62F78AE809E9}"/>
          </ac:spMkLst>
        </pc:spChg>
        <pc:spChg chg="mod">
          <ac:chgData name="Søren Staghøj" userId="8b0982fc-b537-420b-8c10-759f7e00af9b" providerId="ADAL" clId="{D5041E1A-F53D-4F6C-BF65-99FB7B9AE7A2}" dt="2023-02-28T12:03:43.826" v="170" actId="1076"/>
          <ac:spMkLst>
            <pc:docMk/>
            <pc:sldMk cId="3295096923" sldId="311"/>
            <ac:spMk id="3" creationId="{8979BA11-C610-3A23-E13C-09FAE3989F39}"/>
          </ac:spMkLst>
        </pc:spChg>
        <pc:spChg chg="add mod">
          <ac:chgData name="Søren Staghøj" userId="8b0982fc-b537-420b-8c10-759f7e00af9b" providerId="ADAL" clId="{D5041E1A-F53D-4F6C-BF65-99FB7B9AE7A2}" dt="2023-02-28T12:05:23.890" v="197" actId="1076"/>
          <ac:spMkLst>
            <pc:docMk/>
            <pc:sldMk cId="3295096923" sldId="311"/>
            <ac:spMk id="6" creationId="{1380C4B3-4FA7-B850-2FCA-36F06C335B12}"/>
          </ac:spMkLst>
        </pc:spChg>
        <pc:picChg chg="add mod">
          <ac:chgData name="Søren Staghøj" userId="8b0982fc-b537-420b-8c10-759f7e00af9b" providerId="ADAL" clId="{D5041E1A-F53D-4F6C-BF65-99FB7B9AE7A2}" dt="2023-02-28T11:58:50.446" v="129" actId="1076"/>
          <ac:picMkLst>
            <pc:docMk/>
            <pc:sldMk cId="3295096923" sldId="311"/>
            <ac:picMk id="5" creationId="{29F6A943-DD4D-644D-A0FD-9E21732F20EB}"/>
          </ac:picMkLst>
        </pc:picChg>
        <pc:picChg chg="add mod">
          <ac:chgData name="Søren Staghøj" userId="8b0982fc-b537-420b-8c10-759f7e00af9b" providerId="ADAL" clId="{D5041E1A-F53D-4F6C-BF65-99FB7B9AE7A2}" dt="2023-02-28T11:58:52.449" v="130" actId="1076"/>
          <ac:picMkLst>
            <pc:docMk/>
            <pc:sldMk cId="3295096923" sldId="311"/>
            <ac:picMk id="7" creationId="{56F83FEC-22E0-294B-A1E3-93967333A73F}"/>
          </ac:picMkLst>
        </pc:picChg>
        <pc:picChg chg="add mod">
          <ac:chgData name="Søren Staghøj" userId="8b0982fc-b537-420b-8c10-759f7e00af9b" providerId="ADAL" clId="{D5041E1A-F53D-4F6C-BF65-99FB7B9AE7A2}" dt="2023-02-28T12:04:05.059" v="173" actId="1076"/>
          <ac:picMkLst>
            <pc:docMk/>
            <pc:sldMk cId="3295096923" sldId="311"/>
            <ac:picMk id="9" creationId="{65F3DC82-755A-8977-9017-448F5D6033D0}"/>
          </ac:picMkLst>
        </pc:picChg>
        <pc:picChg chg="add mod modCrop">
          <ac:chgData name="Søren Staghøj" userId="8b0982fc-b537-420b-8c10-759f7e00af9b" providerId="ADAL" clId="{D5041E1A-F53D-4F6C-BF65-99FB7B9AE7A2}" dt="2023-02-28T12:04:05.059" v="173" actId="1076"/>
          <ac:picMkLst>
            <pc:docMk/>
            <pc:sldMk cId="3295096923" sldId="311"/>
            <ac:picMk id="11" creationId="{0A27BF97-7B8C-705F-66BD-2039C0F6BAF1}"/>
          </ac:picMkLst>
        </pc:picChg>
        <pc:picChg chg="add mod">
          <ac:chgData name="Søren Staghøj" userId="8b0982fc-b537-420b-8c10-759f7e00af9b" providerId="ADAL" clId="{D5041E1A-F53D-4F6C-BF65-99FB7B9AE7A2}" dt="2023-02-28T12:04:05.059" v="173" actId="1076"/>
          <ac:picMkLst>
            <pc:docMk/>
            <pc:sldMk cId="3295096923" sldId="311"/>
            <ac:picMk id="13" creationId="{6A564635-5269-A17F-F7E4-27EA9C18E0CC}"/>
          </ac:picMkLst>
        </pc:picChg>
        <pc:picChg chg="add mod">
          <ac:chgData name="Søren Staghøj" userId="8b0982fc-b537-420b-8c10-759f7e00af9b" providerId="ADAL" clId="{D5041E1A-F53D-4F6C-BF65-99FB7B9AE7A2}" dt="2023-02-28T12:04:05.059" v="173" actId="1076"/>
          <ac:picMkLst>
            <pc:docMk/>
            <pc:sldMk cId="3295096923" sldId="311"/>
            <ac:picMk id="15" creationId="{9DCCF4B8-6EAF-170B-25E9-FB30F6FC18AD}"/>
          </ac:picMkLst>
        </pc:picChg>
        <pc:picChg chg="add mod">
          <ac:chgData name="Søren Staghøj" userId="8b0982fc-b537-420b-8c10-759f7e00af9b" providerId="ADAL" clId="{D5041E1A-F53D-4F6C-BF65-99FB7B9AE7A2}" dt="2023-02-28T12:15:32.248" v="245" actId="1076"/>
          <ac:picMkLst>
            <pc:docMk/>
            <pc:sldMk cId="3295096923" sldId="311"/>
            <ac:picMk id="16" creationId="{54E200EA-6D8E-B62E-89CF-99CB3F699DF4}"/>
          </ac:picMkLst>
        </pc:picChg>
        <pc:picChg chg="add mod">
          <ac:chgData name="Søren Staghøj" userId="8b0982fc-b537-420b-8c10-759f7e00af9b" providerId="ADAL" clId="{D5041E1A-F53D-4F6C-BF65-99FB7B9AE7A2}" dt="2023-02-28T12:15:30.254" v="244" actId="1076"/>
          <ac:picMkLst>
            <pc:docMk/>
            <pc:sldMk cId="3295096923" sldId="311"/>
            <ac:picMk id="17" creationId="{1D557644-A918-3ED2-2476-F3F2D4562100}"/>
          </ac:picMkLst>
        </pc:picChg>
        <pc:picChg chg="add mod">
          <ac:chgData name="Søren Staghøj" userId="8b0982fc-b537-420b-8c10-759f7e00af9b" providerId="ADAL" clId="{D5041E1A-F53D-4F6C-BF65-99FB7B9AE7A2}" dt="2023-02-28T12:15:25.936" v="243" actId="1076"/>
          <ac:picMkLst>
            <pc:docMk/>
            <pc:sldMk cId="3295096923" sldId="311"/>
            <ac:picMk id="18" creationId="{2E03BC9B-9B39-E48F-316B-B585F90059D3}"/>
          </ac:picMkLst>
        </pc:picChg>
      </pc:sldChg>
      <pc:sldChg chg="addSp modSp mod modTransition">
        <pc:chgData name="Søren Staghøj" userId="8b0982fc-b537-420b-8c10-759f7e00af9b" providerId="ADAL" clId="{D5041E1A-F53D-4F6C-BF65-99FB7B9AE7A2}" dt="2023-02-28T12:21:12.789" v="276" actId="1076"/>
        <pc:sldMkLst>
          <pc:docMk/>
          <pc:sldMk cId="4273345048" sldId="312"/>
        </pc:sldMkLst>
        <pc:spChg chg="mod">
          <ac:chgData name="Søren Staghøj" userId="8b0982fc-b537-420b-8c10-759f7e00af9b" providerId="ADAL" clId="{D5041E1A-F53D-4F6C-BF65-99FB7B9AE7A2}" dt="2023-02-28T12:06:46.550" v="203" actId="790"/>
          <ac:spMkLst>
            <pc:docMk/>
            <pc:sldMk cId="4273345048" sldId="312"/>
            <ac:spMk id="2" creationId="{E31F7ABB-9F8F-696B-5B32-569E9B4766F0}"/>
          </ac:spMkLst>
        </pc:spChg>
        <pc:spChg chg="mod">
          <ac:chgData name="Søren Staghøj" userId="8b0982fc-b537-420b-8c10-759f7e00af9b" providerId="ADAL" clId="{D5041E1A-F53D-4F6C-BF65-99FB7B9AE7A2}" dt="2023-02-28T12:12:20.151" v="221" actId="14100"/>
          <ac:spMkLst>
            <pc:docMk/>
            <pc:sldMk cId="4273345048" sldId="312"/>
            <ac:spMk id="3" creationId="{0578C683-6F23-D33E-230F-2517D67FC979}"/>
          </ac:spMkLst>
        </pc:spChg>
        <pc:picChg chg="add mod">
          <ac:chgData name="Søren Staghøj" userId="8b0982fc-b537-420b-8c10-759f7e00af9b" providerId="ADAL" clId="{D5041E1A-F53D-4F6C-BF65-99FB7B9AE7A2}" dt="2023-02-28T12:11:40.609" v="215" actId="1076"/>
          <ac:picMkLst>
            <pc:docMk/>
            <pc:sldMk cId="4273345048" sldId="312"/>
            <ac:picMk id="5" creationId="{65FF784E-F89D-6E64-CF15-B445188654C3}"/>
          </ac:picMkLst>
        </pc:picChg>
        <pc:picChg chg="add mod">
          <ac:chgData name="Søren Staghøj" userId="8b0982fc-b537-420b-8c10-759f7e00af9b" providerId="ADAL" clId="{D5041E1A-F53D-4F6C-BF65-99FB7B9AE7A2}" dt="2023-02-28T12:11:34.550" v="213" actId="1076"/>
          <ac:picMkLst>
            <pc:docMk/>
            <pc:sldMk cId="4273345048" sldId="312"/>
            <ac:picMk id="7" creationId="{3F3C3841-C549-E717-FA2D-756BDF9281C0}"/>
          </ac:picMkLst>
        </pc:picChg>
        <pc:picChg chg="add mod">
          <ac:chgData name="Søren Staghøj" userId="8b0982fc-b537-420b-8c10-759f7e00af9b" providerId="ADAL" clId="{D5041E1A-F53D-4F6C-BF65-99FB7B9AE7A2}" dt="2023-02-28T12:11:23.856" v="207" actId="14100"/>
          <ac:picMkLst>
            <pc:docMk/>
            <pc:sldMk cId="4273345048" sldId="312"/>
            <ac:picMk id="9" creationId="{409EEB55-6F48-9AC3-74CA-1752D2A78AF4}"/>
          </ac:picMkLst>
        </pc:picChg>
        <pc:picChg chg="add mod">
          <ac:chgData name="Søren Staghøj" userId="8b0982fc-b537-420b-8c10-759f7e00af9b" providerId="ADAL" clId="{D5041E1A-F53D-4F6C-BF65-99FB7B9AE7A2}" dt="2023-02-28T12:15:39.383" v="247" actId="1076"/>
          <ac:picMkLst>
            <pc:docMk/>
            <pc:sldMk cId="4273345048" sldId="312"/>
            <ac:picMk id="10" creationId="{0D6B9BD1-2ECE-20DA-37D7-D2388A11A51A}"/>
          </ac:picMkLst>
        </pc:picChg>
        <pc:picChg chg="add mod">
          <ac:chgData name="Søren Staghøj" userId="8b0982fc-b537-420b-8c10-759f7e00af9b" providerId="ADAL" clId="{D5041E1A-F53D-4F6C-BF65-99FB7B9AE7A2}" dt="2023-02-28T12:15:39.383" v="247" actId="1076"/>
          <ac:picMkLst>
            <pc:docMk/>
            <pc:sldMk cId="4273345048" sldId="312"/>
            <ac:picMk id="11" creationId="{35D75DFF-973B-923D-04FD-5F2B5856E579}"/>
          </ac:picMkLst>
        </pc:picChg>
        <pc:picChg chg="add mod">
          <ac:chgData name="Søren Staghøj" userId="8b0982fc-b537-420b-8c10-759f7e00af9b" providerId="ADAL" clId="{D5041E1A-F53D-4F6C-BF65-99FB7B9AE7A2}" dt="2023-02-28T12:15:39.383" v="247" actId="1076"/>
          <ac:picMkLst>
            <pc:docMk/>
            <pc:sldMk cId="4273345048" sldId="312"/>
            <ac:picMk id="12" creationId="{158D82CF-DA85-6507-5B2D-2EED4A0C7095}"/>
          </ac:picMkLst>
        </pc:picChg>
        <pc:picChg chg="add mod">
          <ac:chgData name="Søren Staghøj" userId="8b0982fc-b537-420b-8c10-759f7e00af9b" providerId="ADAL" clId="{D5041E1A-F53D-4F6C-BF65-99FB7B9AE7A2}" dt="2023-02-28T12:15:39.383" v="247" actId="1076"/>
          <ac:picMkLst>
            <pc:docMk/>
            <pc:sldMk cId="4273345048" sldId="312"/>
            <ac:picMk id="13" creationId="{3D1682EA-8A16-3A62-C4AA-5784D08FE953}"/>
          </ac:picMkLst>
        </pc:picChg>
        <pc:picChg chg="add mod">
          <ac:chgData name="Søren Staghøj" userId="8b0982fc-b537-420b-8c10-759f7e00af9b" providerId="ADAL" clId="{D5041E1A-F53D-4F6C-BF65-99FB7B9AE7A2}" dt="2023-02-28T12:21:12.789" v="276" actId="1076"/>
          <ac:picMkLst>
            <pc:docMk/>
            <pc:sldMk cId="4273345048" sldId="312"/>
            <ac:picMk id="14" creationId="{CFFE78FE-C82B-8586-320B-207AEC7EEC6F}"/>
          </ac:picMkLst>
        </pc:picChg>
        <pc:picChg chg="add mod">
          <ac:chgData name="Søren Staghøj" userId="8b0982fc-b537-420b-8c10-759f7e00af9b" providerId="ADAL" clId="{D5041E1A-F53D-4F6C-BF65-99FB7B9AE7A2}" dt="2023-02-28T12:21:12.789" v="276" actId="1076"/>
          <ac:picMkLst>
            <pc:docMk/>
            <pc:sldMk cId="4273345048" sldId="312"/>
            <ac:picMk id="15" creationId="{57782C0F-95A4-24F9-098A-46E7EBEE914D}"/>
          </ac:picMkLst>
        </pc:picChg>
      </pc:sldChg>
      <pc:sldChg chg="addSp modSp mod modTransition">
        <pc:chgData name="Søren Staghøj" userId="8b0982fc-b537-420b-8c10-759f7e00af9b" providerId="ADAL" clId="{D5041E1A-F53D-4F6C-BF65-99FB7B9AE7A2}" dt="2023-02-28T12:24:40.683" v="294" actId="1076"/>
        <pc:sldMkLst>
          <pc:docMk/>
          <pc:sldMk cId="1710124222" sldId="313"/>
        </pc:sldMkLst>
        <pc:spChg chg="mod">
          <ac:chgData name="Søren Staghøj" userId="8b0982fc-b537-420b-8c10-759f7e00af9b" providerId="ADAL" clId="{D5041E1A-F53D-4F6C-BF65-99FB7B9AE7A2}" dt="2023-02-28T12:21:00.053" v="271" actId="1076"/>
          <ac:spMkLst>
            <pc:docMk/>
            <pc:sldMk cId="1710124222" sldId="313"/>
            <ac:spMk id="2" creationId="{9F1410F9-6700-60D5-0116-5058D2AAA4A8}"/>
          </ac:spMkLst>
        </pc:spChg>
        <pc:spChg chg="mod">
          <ac:chgData name="Søren Staghøj" userId="8b0982fc-b537-420b-8c10-759f7e00af9b" providerId="ADAL" clId="{D5041E1A-F53D-4F6C-BF65-99FB7B9AE7A2}" dt="2023-02-28T12:21:00.053" v="271" actId="1076"/>
          <ac:spMkLst>
            <pc:docMk/>
            <pc:sldMk cId="1710124222" sldId="313"/>
            <ac:spMk id="3" creationId="{17FAE5DC-FA99-CA52-6BC6-D414DADA7B53}"/>
          </ac:spMkLst>
        </pc:spChg>
        <pc:picChg chg="add mod">
          <ac:chgData name="Søren Staghøj" userId="8b0982fc-b537-420b-8c10-759f7e00af9b" providerId="ADAL" clId="{D5041E1A-F53D-4F6C-BF65-99FB7B9AE7A2}" dt="2023-02-28T12:14:55.461" v="241" actId="688"/>
          <ac:picMkLst>
            <pc:docMk/>
            <pc:sldMk cId="1710124222" sldId="313"/>
            <ac:picMk id="4" creationId="{A52CCBF7-0DAF-DCBD-6B3D-9D38A7CD0022}"/>
          </ac:picMkLst>
        </pc:picChg>
        <pc:picChg chg="add mod ord">
          <ac:chgData name="Søren Staghøj" userId="8b0982fc-b537-420b-8c10-759f7e00af9b" providerId="ADAL" clId="{D5041E1A-F53D-4F6C-BF65-99FB7B9AE7A2}" dt="2023-02-28T12:21:07.560" v="274" actId="1076"/>
          <ac:picMkLst>
            <pc:docMk/>
            <pc:sldMk cId="1710124222" sldId="313"/>
            <ac:picMk id="6" creationId="{0E337CFE-3954-7B4F-DF76-8A0CCCE47882}"/>
          </ac:picMkLst>
        </pc:picChg>
        <pc:picChg chg="add mod ord">
          <ac:chgData name="Søren Staghøj" userId="8b0982fc-b537-420b-8c10-759f7e00af9b" providerId="ADAL" clId="{D5041E1A-F53D-4F6C-BF65-99FB7B9AE7A2}" dt="2023-02-28T12:21:07.560" v="274" actId="1076"/>
          <ac:picMkLst>
            <pc:docMk/>
            <pc:sldMk cId="1710124222" sldId="313"/>
            <ac:picMk id="8" creationId="{8EEAC731-C805-6680-5EEA-4B8F4B948985}"/>
          </ac:picMkLst>
        </pc:picChg>
        <pc:picChg chg="add mod">
          <ac:chgData name="Søren Staghøj" userId="8b0982fc-b537-420b-8c10-759f7e00af9b" providerId="ADAL" clId="{D5041E1A-F53D-4F6C-BF65-99FB7B9AE7A2}" dt="2023-02-28T12:24:40.683" v="294" actId="1076"/>
          <ac:picMkLst>
            <pc:docMk/>
            <pc:sldMk cId="1710124222" sldId="313"/>
            <ac:picMk id="9" creationId="{C1147EA1-E1C3-075B-185E-4A4E7047F890}"/>
          </ac:picMkLst>
        </pc:picChg>
      </pc:sldChg>
      <pc:sldChg chg="addSp delSp modSp mod modTransition">
        <pc:chgData name="Søren Staghøj" userId="8b0982fc-b537-420b-8c10-759f7e00af9b" providerId="ADAL" clId="{D5041E1A-F53D-4F6C-BF65-99FB7B9AE7A2}" dt="2023-02-28T12:24:34.291" v="292" actId="1076"/>
        <pc:sldMkLst>
          <pc:docMk/>
          <pc:sldMk cId="662240351" sldId="314"/>
        </pc:sldMkLst>
        <pc:spChg chg="mod">
          <ac:chgData name="Søren Staghøj" userId="8b0982fc-b537-420b-8c10-759f7e00af9b" providerId="ADAL" clId="{D5041E1A-F53D-4F6C-BF65-99FB7B9AE7A2}" dt="2023-02-28T12:21:30.525" v="278" actId="1076"/>
          <ac:spMkLst>
            <pc:docMk/>
            <pc:sldMk cId="662240351" sldId="314"/>
            <ac:spMk id="2" creationId="{0FA754A2-5EA7-1EF9-DFAA-073B209B8E37}"/>
          </ac:spMkLst>
        </pc:spChg>
        <pc:spChg chg="del">
          <ac:chgData name="Søren Staghøj" userId="8b0982fc-b537-420b-8c10-759f7e00af9b" providerId="ADAL" clId="{D5041E1A-F53D-4F6C-BF65-99FB7B9AE7A2}" dt="2023-02-28T12:17:40.684" v="256" actId="478"/>
          <ac:spMkLst>
            <pc:docMk/>
            <pc:sldMk cId="662240351" sldId="314"/>
            <ac:spMk id="3" creationId="{D7F19BC0-C930-5DB1-FC08-ABC9C5DCF2C3}"/>
          </ac:spMkLst>
        </pc:spChg>
        <pc:picChg chg="add mod">
          <ac:chgData name="Søren Staghøj" userId="8b0982fc-b537-420b-8c10-759f7e00af9b" providerId="ADAL" clId="{D5041E1A-F53D-4F6C-BF65-99FB7B9AE7A2}" dt="2023-02-28T12:24:33.473" v="291" actId="1076"/>
          <ac:picMkLst>
            <pc:docMk/>
            <pc:sldMk cId="662240351" sldId="314"/>
            <ac:picMk id="4" creationId="{8099A554-EF67-44FA-F66C-C839412EA1F0}"/>
          </ac:picMkLst>
        </pc:picChg>
        <pc:picChg chg="add mod">
          <ac:chgData name="Søren Staghøj" userId="8b0982fc-b537-420b-8c10-759f7e00af9b" providerId="ADAL" clId="{D5041E1A-F53D-4F6C-BF65-99FB7B9AE7A2}" dt="2023-02-28T12:24:34.291" v="292" actId="1076"/>
          <ac:picMkLst>
            <pc:docMk/>
            <pc:sldMk cId="662240351" sldId="314"/>
            <ac:picMk id="6" creationId="{5B26EB86-052C-5CA7-9461-087D90A47D35}"/>
          </ac:picMkLst>
        </pc:picChg>
      </pc:sldChg>
      <pc:sldChg chg="addSp delSp modSp mod modTransition">
        <pc:chgData name="Søren Staghøj" userId="8b0982fc-b537-420b-8c10-759f7e00af9b" providerId="ADAL" clId="{D5041E1A-F53D-4F6C-BF65-99FB7B9AE7A2}" dt="2023-02-28T12:31:01.126" v="321" actId="21"/>
        <pc:sldMkLst>
          <pc:docMk/>
          <pc:sldMk cId="716785198" sldId="315"/>
        </pc:sldMkLst>
        <pc:spChg chg="mod">
          <ac:chgData name="Søren Staghøj" userId="8b0982fc-b537-420b-8c10-759f7e00af9b" providerId="ADAL" clId="{D5041E1A-F53D-4F6C-BF65-99FB7B9AE7A2}" dt="2023-02-28T12:25:26.385" v="299" actId="1076"/>
          <ac:spMkLst>
            <pc:docMk/>
            <pc:sldMk cId="716785198" sldId="315"/>
            <ac:spMk id="2" creationId="{816D1825-148E-52C6-C547-0BE8D8CD7A5B}"/>
          </ac:spMkLst>
        </pc:spChg>
        <pc:spChg chg="mod">
          <ac:chgData name="Søren Staghøj" userId="8b0982fc-b537-420b-8c10-759f7e00af9b" providerId="ADAL" clId="{D5041E1A-F53D-4F6C-BF65-99FB7B9AE7A2}" dt="2023-02-28T12:30:39.477" v="313" actId="113"/>
          <ac:spMkLst>
            <pc:docMk/>
            <pc:sldMk cId="716785198" sldId="315"/>
            <ac:spMk id="3" creationId="{F2EACE69-848E-2C61-1F1C-4B5D658C3785}"/>
          </ac:spMkLst>
        </pc:spChg>
        <pc:picChg chg="add mod">
          <ac:chgData name="Søren Staghøj" userId="8b0982fc-b537-420b-8c10-759f7e00af9b" providerId="ADAL" clId="{D5041E1A-F53D-4F6C-BF65-99FB7B9AE7A2}" dt="2023-02-28T12:30:49.300" v="317" actId="1076"/>
          <ac:picMkLst>
            <pc:docMk/>
            <pc:sldMk cId="716785198" sldId="315"/>
            <ac:picMk id="4" creationId="{EFF64405-93DA-EA17-6B17-803544694AD4}"/>
          </ac:picMkLst>
        </pc:picChg>
        <pc:picChg chg="add del mod">
          <ac:chgData name="Søren Staghøj" userId="8b0982fc-b537-420b-8c10-759f7e00af9b" providerId="ADAL" clId="{D5041E1A-F53D-4F6C-BF65-99FB7B9AE7A2}" dt="2023-02-28T12:30:09.780" v="305" actId="478"/>
          <ac:picMkLst>
            <pc:docMk/>
            <pc:sldMk cId="716785198" sldId="315"/>
            <ac:picMk id="5" creationId="{7FD84D98-B1CE-DCD8-0FA4-2055DFD5A837}"/>
          </ac:picMkLst>
        </pc:picChg>
        <pc:picChg chg="add del mod">
          <ac:chgData name="Søren Staghøj" userId="8b0982fc-b537-420b-8c10-759f7e00af9b" providerId="ADAL" clId="{D5041E1A-F53D-4F6C-BF65-99FB7B9AE7A2}" dt="2023-02-28T12:31:01.126" v="321" actId="21"/>
          <ac:picMkLst>
            <pc:docMk/>
            <pc:sldMk cId="716785198" sldId="315"/>
            <ac:picMk id="7" creationId="{4984330F-D959-CF0B-72AE-18C3E14A7453}"/>
          </ac:picMkLst>
        </pc:picChg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2741875240" sldId="315"/>
        </pc:sldMkLst>
      </pc:sldChg>
      <pc:sldChg chg="addSp delSp modSp mod">
        <pc:chgData name="Søren Staghøj" userId="8b0982fc-b537-420b-8c10-759f7e00af9b" providerId="ADAL" clId="{D5041E1A-F53D-4F6C-BF65-99FB7B9AE7A2}" dt="2023-02-28T12:13:47.763" v="233" actId="478"/>
        <pc:sldMkLst>
          <pc:docMk/>
          <pc:sldMk cId="443240162" sldId="316"/>
        </pc:sldMkLst>
        <pc:spChg chg="del">
          <ac:chgData name="Søren Staghøj" userId="8b0982fc-b537-420b-8c10-759f7e00af9b" providerId="ADAL" clId="{D5041E1A-F53D-4F6C-BF65-99FB7B9AE7A2}" dt="2023-02-28T12:13:44.283" v="230" actId="478"/>
          <ac:spMkLst>
            <pc:docMk/>
            <pc:sldMk cId="443240162" sldId="316"/>
            <ac:spMk id="2" creationId="{5C0730C6-0DB3-215F-F849-49BA1C1F4B6D}"/>
          </ac:spMkLst>
        </pc:spChg>
        <pc:spChg chg="del">
          <ac:chgData name="Søren Staghøj" userId="8b0982fc-b537-420b-8c10-759f7e00af9b" providerId="ADAL" clId="{D5041E1A-F53D-4F6C-BF65-99FB7B9AE7A2}" dt="2023-02-28T12:13:44.283" v="230" actId="478"/>
          <ac:spMkLst>
            <pc:docMk/>
            <pc:sldMk cId="443240162" sldId="316"/>
            <ac:spMk id="3" creationId="{D7470A8C-17E8-DC35-42C6-9B2EAD34D7D8}"/>
          </ac:spMkLst>
        </pc:spChg>
        <pc:spChg chg="add del mod">
          <ac:chgData name="Søren Staghøj" userId="8b0982fc-b537-420b-8c10-759f7e00af9b" providerId="ADAL" clId="{D5041E1A-F53D-4F6C-BF65-99FB7B9AE7A2}" dt="2023-02-28T12:13:47.763" v="233" actId="478"/>
          <ac:spMkLst>
            <pc:docMk/>
            <pc:sldMk cId="443240162" sldId="316"/>
            <ac:spMk id="5" creationId="{66F1B887-6E3B-9D19-EA85-FDAAF49B8165}"/>
          </ac:spMkLst>
        </pc:spChg>
        <pc:spChg chg="add del mod">
          <ac:chgData name="Søren Staghøj" userId="8b0982fc-b537-420b-8c10-759f7e00af9b" providerId="ADAL" clId="{D5041E1A-F53D-4F6C-BF65-99FB7B9AE7A2}" dt="2023-02-28T12:13:46.863" v="232" actId="478"/>
          <ac:spMkLst>
            <pc:docMk/>
            <pc:sldMk cId="443240162" sldId="316"/>
            <ac:spMk id="7" creationId="{66B5CE0E-841E-A852-B827-FBD29D8A1D13}"/>
          </ac:spMkLst>
        </pc:spChg>
        <pc:spChg chg="mod">
          <ac:chgData name="Søren Staghøj" userId="8b0982fc-b537-420b-8c10-759f7e00af9b" providerId="ADAL" clId="{D5041E1A-F53D-4F6C-BF65-99FB7B9AE7A2}" dt="2023-02-28T12:13:44.461" v="231"/>
          <ac:spMkLst>
            <pc:docMk/>
            <pc:sldMk cId="443240162" sldId="316"/>
            <ac:spMk id="9" creationId="{1E8307F6-7C10-5EBB-6836-3041DB37DBB0}"/>
          </ac:spMkLst>
        </pc:spChg>
        <pc:spChg chg="mod">
          <ac:chgData name="Søren Staghøj" userId="8b0982fc-b537-420b-8c10-759f7e00af9b" providerId="ADAL" clId="{D5041E1A-F53D-4F6C-BF65-99FB7B9AE7A2}" dt="2023-02-28T12:13:44.461" v="231"/>
          <ac:spMkLst>
            <pc:docMk/>
            <pc:sldMk cId="443240162" sldId="316"/>
            <ac:spMk id="10" creationId="{384DF6EC-67B7-F708-54D3-590E9652CCE8}"/>
          </ac:spMkLst>
        </pc:spChg>
        <pc:grpChg chg="add mod">
          <ac:chgData name="Søren Staghøj" userId="8b0982fc-b537-420b-8c10-759f7e00af9b" providerId="ADAL" clId="{D5041E1A-F53D-4F6C-BF65-99FB7B9AE7A2}" dt="2023-02-28T12:13:44.461" v="231"/>
          <ac:grpSpMkLst>
            <pc:docMk/>
            <pc:sldMk cId="443240162" sldId="316"/>
            <ac:grpSpMk id="8" creationId="{EF53DDA9-F08A-824A-B0DE-64AE8F21DC1B}"/>
          </ac:grpSpMkLst>
        </pc:grpChg>
        <pc:picChg chg="mod">
          <ac:chgData name="Søren Staghøj" userId="8b0982fc-b537-420b-8c10-759f7e00af9b" providerId="ADAL" clId="{D5041E1A-F53D-4F6C-BF65-99FB7B9AE7A2}" dt="2023-02-28T12:13:44.461" v="231"/>
          <ac:picMkLst>
            <pc:docMk/>
            <pc:sldMk cId="443240162" sldId="316"/>
            <ac:picMk id="11" creationId="{9DE1F01A-EA30-2361-CBF0-269326103A5C}"/>
          </ac:picMkLst>
        </pc:picChg>
        <pc:picChg chg="mod">
          <ac:chgData name="Søren Staghøj" userId="8b0982fc-b537-420b-8c10-759f7e00af9b" providerId="ADAL" clId="{D5041E1A-F53D-4F6C-BF65-99FB7B9AE7A2}" dt="2023-02-28T12:13:44.461" v="231"/>
          <ac:picMkLst>
            <pc:docMk/>
            <pc:sldMk cId="443240162" sldId="316"/>
            <ac:picMk id="12" creationId="{410658DC-31F0-B1BC-7EE3-F521DF1E8598}"/>
          </ac:picMkLst>
        </pc:picChg>
        <pc:picChg chg="mod">
          <ac:chgData name="Søren Staghøj" userId="8b0982fc-b537-420b-8c10-759f7e00af9b" providerId="ADAL" clId="{D5041E1A-F53D-4F6C-BF65-99FB7B9AE7A2}" dt="2023-02-28T12:13:44.461" v="231"/>
          <ac:picMkLst>
            <pc:docMk/>
            <pc:sldMk cId="443240162" sldId="316"/>
            <ac:picMk id="13" creationId="{6FBA9DC0-3268-9E65-F989-D6F7F4EABBFA}"/>
          </ac:picMkLst>
        </pc:picChg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1216487246" sldId="323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4242041246" sldId="324"/>
        </pc:sldMkLst>
      </pc:sldChg>
      <pc:sldChg chg="del">
        <pc:chgData name="Søren Staghøj" userId="8b0982fc-b537-420b-8c10-759f7e00af9b" providerId="ADAL" clId="{D5041E1A-F53D-4F6C-BF65-99FB7B9AE7A2}" dt="2023-02-28T10:40:26.329" v="0" actId="47"/>
        <pc:sldMkLst>
          <pc:docMk/>
          <pc:sldMk cId="4056149847" sldId="325"/>
        </pc:sldMkLst>
      </pc:sldChg>
    </pc:docChg>
  </pc:docChgLst>
  <pc:docChgLst>
    <pc:chgData name="Søren Staghøj" userId="8b0982fc-b537-420b-8c10-759f7e00af9b" providerId="ADAL" clId="{D98C9EB7-55A2-4E30-909A-72420A2DD235}"/>
    <pc:docChg chg="undo custSel addSld delSld modSld modMainMaster">
      <pc:chgData name="Søren Staghøj" userId="8b0982fc-b537-420b-8c10-759f7e00af9b" providerId="ADAL" clId="{D98C9EB7-55A2-4E30-909A-72420A2DD235}" dt="2023-02-17T13:05:48.382" v="705" actId="1076"/>
      <pc:docMkLst>
        <pc:docMk/>
      </pc:docMkLst>
      <pc:sldChg chg="addSp delSp modSp mod modTransition modAnim">
        <pc:chgData name="Søren Staghøj" userId="8b0982fc-b537-420b-8c10-759f7e00af9b" providerId="ADAL" clId="{D98C9EB7-55A2-4E30-909A-72420A2DD235}" dt="2023-02-17T12:46:47.493" v="665" actId="255"/>
        <pc:sldMkLst>
          <pc:docMk/>
          <pc:sldMk cId="0" sldId="256"/>
        </pc:sldMkLst>
        <pc:spChg chg="mod">
          <ac:chgData name="Søren Staghøj" userId="8b0982fc-b537-420b-8c10-759f7e00af9b" providerId="ADAL" clId="{D98C9EB7-55A2-4E30-909A-72420A2DD235}" dt="2023-02-17T12:46:47.493" v="665" actId="255"/>
          <ac:spMkLst>
            <pc:docMk/>
            <pc:sldMk cId="0" sldId="256"/>
            <ac:spMk id="2" creationId="{00000000-0000-0000-0000-000000000000}"/>
          </ac:spMkLst>
        </pc:spChg>
        <pc:spChg chg="add del mod ord">
          <ac:chgData name="Søren Staghøj" userId="8b0982fc-b537-420b-8c10-759f7e00af9b" providerId="ADAL" clId="{D98C9EB7-55A2-4E30-909A-72420A2DD235}" dt="2023-02-17T12:46:05.437" v="659" actId="478"/>
          <ac:spMkLst>
            <pc:docMk/>
            <pc:sldMk cId="0" sldId="256"/>
            <ac:spMk id="3" creationId="{15CCA7E0-292C-C2CB-5140-A46B3A77AE4A}"/>
          </ac:spMkLst>
        </pc:spChg>
        <pc:spChg chg="del">
          <ac:chgData name="Søren Staghøj" userId="8b0982fc-b537-420b-8c10-759f7e00af9b" providerId="ADAL" clId="{D98C9EB7-55A2-4E30-909A-72420A2DD235}" dt="2023-02-17T12:36:53.354" v="577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Søren Staghøj" userId="8b0982fc-b537-420b-8c10-759f7e00af9b" providerId="ADAL" clId="{D98C9EB7-55A2-4E30-909A-72420A2DD235}" dt="2023-02-17T12:46:21.990" v="661" actId="1076"/>
          <ac:spMkLst>
            <pc:docMk/>
            <pc:sldMk cId="0" sldId="256"/>
            <ac:spMk id="9" creationId="{00000000-0000-0000-0000-000000000000}"/>
          </ac:spMkLst>
        </pc:spChg>
        <pc:spChg chg="del">
          <ac:chgData name="Søren Staghøj" userId="8b0982fc-b537-420b-8c10-759f7e00af9b" providerId="ADAL" clId="{D98C9EB7-55A2-4E30-909A-72420A2DD235}" dt="2023-02-17T12:36:54.660" v="578" actId="478"/>
          <ac:spMkLst>
            <pc:docMk/>
            <pc:sldMk cId="0" sldId="256"/>
            <ac:spMk id="10" creationId="{00000000-0000-0000-0000-000000000000}"/>
          </ac:spMkLst>
        </pc:spChg>
        <pc:spChg chg="add del mod">
          <ac:chgData name="Søren Staghøj" userId="8b0982fc-b537-420b-8c10-759f7e00af9b" providerId="ADAL" clId="{D98C9EB7-55A2-4E30-909A-72420A2DD235}" dt="2023-02-17T12:37:40.561" v="592"/>
          <ac:spMkLst>
            <pc:docMk/>
            <pc:sldMk cId="0" sldId="256"/>
            <ac:spMk id="13" creationId="{05704C45-C11B-2D2A-E5FC-661CC2F96A44}"/>
          </ac:spMkLst>
        </pc:spChg>
        <pc:spChg chg="add del mod">
          <ac:chgData name="Søren Staghøj" userId="8b0982fc-b537-420b-8c10-759f7e00af9b" providerId="ADAL" clId="{D98C9EB7-55A2-4E30-909A-72420A2DD235}" dt="2023-02-17T12:37:49.201" v="594"/>
          <ac:spMkLst>
            <pc:docMk/>
            <pc:sldMk cId="0" sldId="256"/>
            <ac:spMk id="14" creationId="{36E59C49-A94E-120A-B910-6EA4A95ED9E5}"/>
          </ac:spMkLst>
        </pc:spChg>
        <pc:spChg chg="add del mod">
          <ac:chgData name="Søren Staghøj" userId="8b0982fc-b537-420b-8c10-759f7e00af9b" providerId="ADAL" clId="{D98C9EB7-55A2-4E30-909A-72420A2DD235}" dt="2023-02-17T12:37:58.359" v="598"/>
          <ac:spMkLst>
            <pc:docMk/>
            <pc:sldMk cId="0" sldId="256"/>
            <ac:spMk id="16" creationId="{21817CEB-E1EC-A574-6E59-A99359DCF99B}"/>
          </ac:spMkLst>
        </pc:spChg>
        <pc:spChg chg="add mod">
          <ac:chgData name="Søren Staghøj" userId="8b0982fc-b537-420b-8c10-759f7e00af9b" providerId="ADAL" clId="{D98C9EB7-55A2-4E30-909A-72420A2DD235}" dt="2023-02-17T12:46:42.610" v="664" actId="255"/>
          <ac:spMkLst>
            <pc:docMk/>
            <pc:sldMk cId="0" sldId="256"/>
            <ac:spMk id="18" creationId="{136B9195-9095-2170-922D-A36DD483A636}"/>
          </ac:spMkLst>
        </pc:spChg>
        <pc:grpChg chg="mod">
          <ac:chgData name="Søren Staghøj" userId="8b0982fc-b537-420b-8c10-759f7e00af9b" providerId="ADAL" clId="{D98C9EB7-55A2-4E30-909A-72420A2DD235}" dt="2023-02-17T12:46:21.990" v="661" actId="1076"/>
          <ac:grpSpMkLst>
            <pc:docMk/>
            <pc:sldMk cId="0" sldId="256"/>
            <ac:grpSpMk id="5" creationId="{00000000-0000-0000-0000-000000000000}"/>
          </ac:grpSpMkLst>
        </pc:grpChg>
        <pc:picChg chg="mod">
          <ac:chgData name="Søren Staghøj" userId="8b0982fc-b537-420b-8c10-759f7e00af9b" providerId="ADAL" clId="{D98C9EB7-55A2-4E30-909A-72420A2DD235}" dt="2023-02-17T12:37:07.866" v="584" actId="1076"/>
          <ac:picMkLst>
            <pc:docMk/>
            <pc:sldMk cId="0" sldId="256"/>
            <ac:picMk id="11" creationId="{8BCFAC7C-4E44-4A41-BEAB-B59AA8D69606}"/>
          </ac:picMkLst>
        </pc:picChg>
        <pc:picChg chg="add del mod">
          <ac:chgData name="Søren Staghøj" userId="8b0982fc-b537-420b-8c10-759f7e00af9b" providerId="ADAL" clId="{D98C9EB7-55A2-4E30-909A-72420A2DD235}" dt="2023-02-17T12:37:49.201" v="594"/>
          <ac:picMkLst>
            <pc:docMk/>
            <pc:sldMk cId="0" sldId="256"/>
            <ac:picMk id="15" creationId="{055E7812-9EE2-FD81-D778-9694FA38F3ED}"/>
          </ac:picMkLst>
        </pc:picChg>
        <pc:picChg chg="add del mod">
          <ac:chgData name="Søren Staghøj" userId="8b0982fc-b537-420b-8c10-759f7e00af9b" providerId="ADAL" clId="{D98C9EB7-55A2-4E30-909A-72420A2DD235}" dt="2023-02-17T12:37:58.359" v="598"/>
          <ac:picMkLst>
            <pc:docMk/>
            <pc:sldMk cId="0" sldId="256"/>
            <ac:picMk id="17" creationId="{8347C88A-2769-EAB4-E146-FCDF04425E77}"/>
          </ac:picMkLst>
        </pc:picChg>
        <pc:picChg chg="add mod">
          <ac:chgData name="Søren Staghøj" userId="8b0982fc-b537-420b-8c10-759f7e00af9b" providerId="ADAL" clId="{D98C9EB7-55A2-4E30-909A-72420A2DD235}" dt="2023-02-17T12:38:00.548" v="599"/>
          <ac:picMkLst>
            <pc:docMk/>
            <pc:sldMk cId="0" sldId="256"/>
            <ac:picMk id="19" creationId="{958E1AE6-D0FE-6601-E929-4CB8B0F4675A}"/>
          </ac:picMkLst>
        </pc:picChg>
        <pc:picChg chg="add mod ord">
          <ac:chgData name="Søren Staghøj" userId="8b0982fc-b537-420b-8c10-759f7e00af9b" providerId="ADAL" clId="{D98C9EB7-55A2-4E30-909A-72420A2DD235}" dt="2023-02-17T12:45:31.113" v="656" actId="1076"/>
          <ac:picMkLst>
            <pc:docMk/>
            <pc:sldMk cId="0" sldId="256"/>
            <ac:picMk id="20" creationId="{60F91DE1-083C-7D1D-3946-8F2B5B580EB0}"/>
          </ac:picMkLst>
        </pc:picChg>
        <pc:picChg chg="add mod ord">
          <ac:chgData name="Søren Staghøj" userId="8b0982fc-b537-420b-8c10-759f7e00af9b" providerId="ADAL" clId="{D98C9EB7-55A2-4E30-909A-72420A2DD235}" dt="2023-02-17T12:45:31.113" v="656" actId="1076"/>
          <ac:picMkLst>
            <pc:docMk/>
            <pc:sldMk cId="0" sldId="256"/>
            <ac:picMk id="21" creationId="{73EB87D0-44D9-D303-91E0-8698E180B8E8}"/>
          </ac:picMkLst>
        </pc:picChg>
        <pc:picChg chg="add mod ord">
          <ac:chgData name="Søren Staghøj" userId="8b0982fc-b537-420b-8c10-759f7e00af9b" providerId="ADAL" clId="{D98C9EB7-55A2-4E30-909A-72420A2DD235}" dt="2023-02-17T12:45:31.113" v="656" actId="1076"/>
          <ac:picMkLst>
            <pc:docMk/>
            <pc:sldMk cId="0" sldId="256"/>
            <ac:picMk id="22" creationId="{7E72D0B3-615D-1AD2-2E6A-B411B87EFC4C}"/>
          </ac:picMkLst>
        </pc:picChg>
      </pc:sldChg>
      <pc:sldChg chg="addSp delSp modSp mod modTransition">
        <pc:chgData name="Søren Staghøj" userId="8b0982fc-b537-420b-8c10-759f7e00af9b" providerId="ADAL" clId="{D98C9EB7-55A2-4E30-909A-72420A2DD235}" dt="2023-02-17T12:49:05.839" v="680" actId="167"/>
        <pc:sldMkLst>
          <pc:docMk/>
          <pc:sldMk cId="4012537530" sldId="278"/>
        </pc:sldMkLst>
        <pc:spChg chg="ord">
          <ac:chgData name="Søren Staghøj" userId="8b0982fc-b537-420b-8c10-759f7e00af9b" providerId="ADAL" clId="{D98C9EB7-55A2-4E30-909A-72420A2DD235}" dt="2023-02-17T12:49:05.839" v="680" actId="167"/>
          <ac:spMkLst>
            <pc:docMk/>
            <pc:sldMk cId="4012537530" sldId="278"/>
            <ac:spMk id="24" creationId="{306EB814-02F0-44CC-BE96-375A8C9A18FB}"/>
          </ac:spMkLst>
        </pc:spChg>
        <pc:picChg chg="add mod">
          <ac:chgData name="Søren Staghøj" userId="8b0982fc-b537-420b-8c10-759f7e00af9b" providerId="ADAL" clId="{D98C9EB7-55A2-4E30-909A-72420A2DD235}" dt="2023-02-17T12:41:50.855" v="621" actId="1076"/>
          <ac:picMkLst>
            <pc:docMk/>
            <pc:sldMk cId="4012537530" sldId="278"/>
            <ac:picMk id="3" creationId="{49FA0B10-D5A5-E8A8-F2B7-180177A0634B}"/>
          </ac:picMkLst>
        </pc:picChg>
        <pc:picChg chg="add mod">
          <ac:chgData name="Søren Staghøj" userId="8b0982fc-b537-420b-8c10-759f7e00af9b" providerId="ADAL" clId="{D98C9EB7-55A2-4E30-909A-72420A2DD235}" dt="2023-02-17T12:42:03.850" v="623" actId="1076"/>
          <ac:picMkLst>
            <pc:docMk/>
            <pc:sldMk cId="4012537530" sldId="278"/>
            <ac:picMk id="5" creationId="{1B69B658-7915-FD10-F5C7-0C505819FBB6}"/>
          </ac:picMkLst>
        </pc:picChg>
        <pc:picChg chg="add mod">
          <ac:chgData name="Søren Staghøj" userId="8b0982fc-b537-420b-8c10-759f7e00af9b" providerId="ADAL" clId="{D98C9EB7-55A2-4E30-909A-72420A2DD235}" dt="2023-02-17T12:42:42.194" v="627" actId="1076"/>
          <ac:picMkLst>
            <pc:docMk/>
            <pc:sldMk cId="4012537530" sldId="278"/>
            <ac:picMk id="6" creationId="{8CAA393C-B2FF-1B55-D43E-9B35CB2C9C63}"/>
          </ac:picMkLst>
        </pc:picChg>
        <pc:picChg chg="add mod ord">
          <ac:chgData name="Søren Staghøj" userId="8b0982fc-b537-420b-8c10-759f7e00af9b" providerId="ADAL" clId="{D98C9EB7-55A2-4E30-909A-72420A2DD235}" dt="2023-02-17T12:48:38.215" v="679" actId="167"/>
          <ac:picMkLst>
            <pc:docMk/>
            <pc:sldMk cId="4012537530" sldId="278"/>
            <ac:picMk id="7" creationId="{2370C917-1B78-EA48-A691-C7A6C90E15F3}"/>
          </ac:picMkLst>
        </pc:picChg>
        <pc:picChg chg="del">
          <ac:chgData name="Søren Staghøj" userId="8b0982fc-b537-420b-8c10-759f7e00af9b" providerId="ADAL" clId="{D98C9EB7-55A2-4E30-909A-72420A2DD235}" dt="2023-02-17T12:48:03.522" v="675" actId="478"/>
          <ac:picMkLst>
            <pc:docMk/>
            <pc:sldMk cId="4012537530" sldId="278"/>
            <ac:picMk id="23" creationId="{63559DB6-0EAF-4797-8179-482455F60C7F}"/>
          </ac:picMkLst>
        </pc:picChg>
      </pc:sldChg>
      <pc:sldChg chg="addSp delSp modSp del">
        <pc:chgData name="Søren Staghøj" userId="8b0982fc-b537-420b-8c10-759f7e00af9b" providerId="ADAL" clId="{D98C9EB7-55A2-4E30-909A-72420A2DD235}" dt="2023-02-17T12:38:19.675" v="602" actId="47"/>
        <pc:sldMkLst>
          <pc:docMk/>
          <pc:sldMk cId="961832963" sldId="283"/>
        </pc:sldMkLst>
        <pc:spChg chg="add del mod">
          <ac:chgData name="Søren Staghøj" userId="8b0982fc-b537-420b-8c10-759f7e00af9b" providerId="ADAL" clId="{D98C9EB7-55A2-4E30-909A-72420A2DD235}" dt="2023-02-17T12:37:27.037" v="586"/>
          <ac:spMkLst>
            <pc:docMk/>
            <pc:sldMk cId="961832963" sldId="283"/>
            <ac:spMk id="2" creationId="{0CE9840C-F8F9-7BD8-07E1-9E3B66E61E15}"/>
          </ac:spMkLst>
        </pc:spChg>
      </pc:sldChg>
      <pc:sldChg chg="addSp modSp mod">
        <pc:chgData name="Søren Staghøj" userId="8b0982fc-b537-420b-8c10-759f7e00af9b" providerId="ADAL" clId="{D98C9EB7-55A2-4E30-909A-72420A2DD235}" dt="2023-02-17T12:47:42.766" v="674" actId="1076"/>
        <pc:sldMkLst>
          <pc:docMk/>
          <pc:sldMk cId="3064532357" sldId="286"/>
        </pc:sldMkLst>
        <pc:picChg chg="add mod">
          <ac:chgData name="Søren Staghøj" userId="8b0982fc-b537-420b-8c10-759f7e00af9b" providerId="ADAL" clId="{D98C9EB7-55A2-4E30-909A-72420A2DD235}" dt="2023-02-17T12:47:42.766" v="674" actId="1076"/>
          <ac:picMkLst>
            <pc:docMk/>
            <pc:sldMk cId="3064532357" sldId="286"/>
            <ac:picMk id="2" creationId="{27E20F90-9A34-9754-B22E-86B86699178A}"/>
          </ac:picMkLst>
        </pc:picChg>
      </pc:sldChg>
      <pc:sldChg chg="addSp modSp mod modTransition">
        <pc:chgData name="Søren Staghøj" userId="8b0982fc-b537-420b-8c10-759f7e00af9b" providerId="ADAL" clId="{D98C9EB7-55A2-4E30-909A-72420A2DD235}" dt="2023-02-17T12:47:37.290" v="672"/>
        <pc:sldMkLst>
          <pc:docMk/>
          <pc:sldMk cId="480823977" sldId="287"/>
        </pc:sldMkLst>
        <pc:picChg chg="add mod">
          <ac:chgData name="Søren Staghøj" userId="8b0982fc-b537-420b-8c10-759f7e00af9b" providerId="ADAL" clId="{D98C9EB7-55A2-4E30-909A-72420A2DD235}" dt="2023-02-17T12:42:36.927" v="625" actId="1076"/>
          <ac:picMkLst>
            <pc:docMk/>
            <pc:sldMk cId="480823977" sldId="287"/>
            <ac:picMk id="2" creationId="{17B500DF-3888-F3F0-E5CC-545182EB0677}"/>
          </ac:picMkLst>
        </pc:picChg>
      </pc:sldChg>
      <pc:sldChg chg="addSp delSp modSp del mod">
        <pc:chgData name="Søren Staghøj" userId="8b0982fc-b537-420b-8c10-759f7e00af9b" providerId="ADAL" clId="{D98C9EB7-55A2-4E30-909A-72420A2DD235}" dt="2023-02-17T12:36:09.257" v="576" actId="47"/>
        <pc:sldMkLst>
          <pc:docMk/>
          <pc:sldMk cId="870669011" sldId="288"/>
        </pc:sldMkLst>
        <pc:spChg chg="add del mod">
          <ac:chgData name="Søren Staghøj" userId="8b0982fc-b537-420b-8c10-759f7e00af9b" providerId="ADAL" clId="{D98C9EB7-55A2-4E30-909A-72420A2DD235}" dt="2023-02-17T12:17:53.405" v="474" actId="21"/>
          <ac:spMkLst>
            <pc:docMk/>
            <pc:sldMk cId="870669011" sldId="288"/>
            <ac:spMk id="13" creationId="{E20D0E4B-B543-36D3-2988-05F2088C12EE}"/>
          </ac:spMkLst>
        </pc:spChg>
        <pc:spChg chg="add del mod">
          <ac:chgData name="Søren Staghøj" userId="8b0982fc-b537-420b-8c10-759f7e00af9b" providerId="ADAL" clId="{D98C9EB7-55A2-4E30-909A-72420A2DD235}" dt="2023-02-17T12:17:53.405" v="474" actId="21"/>
          <ac:spMkLst>
            <pc:docMk/>
            <pc:sldMk cId="870669011" sldId="288"/>
            <ac:spMk id="18" creationId="{84B9912A-A900-124D-0E37-DA2C8AB7380D}"/>
          </ac:spMkLst>
        </pc:spChg>
        <pc:graphicFrameChg chg="add del mod modGraphic">
          <ac:chgData name="Søren Staghøj" userId="8b0982fc-b537-420b-8c10-759f7e00af9b" providerId="ADAL" clId="{D98C9EB7-55A2-4E30-909A-72420A2DD235}" dt="2023-02-16T14:14:06.295" v="11" actId="478"/>
          <ac:graphicFrameMkLst>
            <pc:docMk/>
            <pc:sldMk cId="870669011" sldId="288"/>
            <ac:graphicFrameMk id="2" creationId="{54516ACE-B797-428B-88CE-682D3506F7EF}"/>
          </ac:graphicFrameMkLst>
        </pc:graphicFrameChg>
        <pc:graphicFrameChg chg="add mod modGraphic">
          <ac:chgData name="Søren Staghøj" userId="8b0982fc-b537-420b-8c10-759f7e00af9b" providerId="ADAL" clId="{D98C9EB7-55A2-4E30-909A-72420A2DD235}" dt="2023-02-16T14:15:39.786" v="41" actId="1076"/>
          <ac:graphicFrameMkLst>
            <pc:docMk/>
            <pc:sldMk cId="870669011" sldId="288"/>
            <ac:graphicFrameMk id="3" creationId="{74A085CF-6063-DD24-161B-42B0A77C0F59}"/>
          </ac:graphicFrameMkLst>
        </pc:graphicFrameChg>
        <pc:picChg chg="del mod">
          <ac:chgData name="Søren Staghøj" userId="8b0982fc-b537-420b-8c10-759f7e00af9b" providerId="ADAL" clId="{D98C9EB7-55A2-4E30-909A-72420A2DD235}" dt="2023-02-16T14:16:11.484" v="46" actId="478"/>
          <ac:picMkLst>
            <pc:docMk/>
            <pc:sldMk cId="870669011" sldId="288"/>
            <ac:picMk id="10" creationId="{69F694FA-384A-77DA-6AD2-D1E41A561F8F}"/>
          </ac:picMkLst>
        </pc:picChg>
      </pc:sldChg>
      <pc:sldChg chg="addSp delSp modSp del mod modTransition">
        <pc:chgData name="Søren Staghøj" userId="8b0982fc-b537-420b-8c10-759f7e00af9b" providerId="ADAL" clId="{D98C9EB7-55A2-4E30-909A-72420A2DD235}" dt="2023-02-17T12:36:09.257" v="576" actId="47"/>
        <pc:sldMkLst>
          <pc:docMk/>
          <pc:sldMk cId="3987871075" sldId="289"/>
        </pc:sldMkLst>
        <pc:spChg chg="mod">
          <ac:chgData name="Søren Staghøj" userId="8b0982fc-b537-420b-8c10-759f7e00af9b" providerId="ADAL" clId="{D98C9EB7-55A2-4E30-909A-72420A2DD235}" dt="2023-02-16T14:16:35.676" v="51" actId="1076"/>
          <ac:spMkLst>
            <pc:docMk/>
            <pc:sldMk cId="3987871075" sldId="289"/>
            <ac:spMk id="7" creationId="{BF0A9DAB-BBEA-4B46-D863-B1490A3FE8DD}"/>
          </ac:spMkLst>
        </pc:spChg>
        <pc:spChg chg="add del mod">
          <ac:chgData name="Søren Staghøj" userId="8b0982fc-b537-420b-8c10-759f7e00af9b" providerId="ADAL" clId="{D98C9EB7-55A2-4E30-909A-72420A2DD235}" dt="2023-02-17T12:18:21.867" v="482" actId="21"/>
          <ac:spMkLst>
            <pc:docMk/>
            <pc:sldMk cId="3987871075" sldId="289"/>
            <ac:spMk id="8" creationId="{B380FAD5-0B51-D508-7461-2B65EB974F75}"/>
          </ac:spMkLst>
        </pc:spChg>
        <pc:spChg chg="add del mod">
          <ac:chgData name="Søren Staghøj" userId="8b0982fc-b537-420b-8c10-759f7e00af9b" providerId="ADAL" clId="{D98C9EB7-55A2-4E30-909A-72420A2DD235}" dt="2023-02-17T12:18:21.867" v="482" actId="21"/>
          <ac:spMkLst>
            <pc:docMk/>
            <pc:sldMk cId="3987871075" sldId="289"/>
            <ac:spMk id="9" creationId="{926A0E02-C82E-8346-290B-8D60FFD25F8A}"/>
          </ac:spMkLst>
        </pc:spChg>
        <pc:graphicFrameChg chg="add mod modGraphic">
          <ac:chgData name="Søren Staghøj" userId="8b0982fc-b537-420b-8c10-759f7e00af9b" providerId="ADAL" clId="{D98C9EB7-55A2-4E30-909A-72420A2DD235}" dt="2023-02-16T14:21:44.151" v="390" actId="339"/>
          <ac:graphicFrameMkLst>
            <pc:docMk/>
            <pc:sldMk cId="3987871075" sldId="289"/>
            <ac:graphicFrameMk id="2" creationId="{FE29CA90-8B66-9754-52D2-A61C30AD3BCD}"/>
          </ac:graphicFrameMkLst>
        </pc:graphicFrameChg>
        <pc:picChg chg="del">
          <ac:chgData name="Søren Staghøj" userId="8b0982fc-b537-420b-8c10-759f7e00af9b" providerId="ADAL" clId="{D98C9EB7-55A2-4E30-909A-72420A2DD235}" dt="2023-02-16T14:16:32.681" v="50" actId="478"/>
          <ac:picMkLst>
            <pc:docMk/>
            <pc:sldMk cId="3987871075" sldId="289"/>
            <ac:picMk id="5" creationId="{E9066D09-56FF-B091-9B0A-EF8B4422A7CA}"/>
          </ac:picMkLst>
        </pc:picChg>
      </pc:sldChg>
      <pc:sldChg chg="addSp delSp modSp del mod modTransition">
        <pc:chgData name="Søren Staghøj" userId="8b0982fc-b537-420b-8c10-759f7e00af9b" providerId="ADAL" clId="{D98C9EB7-55A2-4E30-909A-72420A2DD235}" dt="2023-02-17T12:36:09.257" v="576" actId="47"/>
        <pc:sldMkLst>
          <pc:docMk/>
          <pc:sldMk cId="3556413839" sldId="290"/>
        </pc:sldMkLst>
        <pc:spChg chg="add mod">
          <ac:chgData name="Søren Staghøj" userId="8b0982fc-b537-420b-8c10-759f7e00af9b" providerId="ADAL" clId="{D98C9EB7-55A2-4E30-909A-72420A2DD235}" dt="2023-02-16T14:20:01.282" v="386" actId="1076"/>
          <ac:spMkLst>
            <pc:docMk/>
            <pc:sldMk cId="3556413839" sldId="290"/>
            <ac:spMk id="4" creationId="{C0F89000-4992-A3E7-095F-641272BC9BA5}"/>
          </ac:spMkLst>
        </pc:spChg>
        <pc:spChg chg="mod">
          <ac:chgData name="Søren Staghøj" userId="8b0982fc-b537-420b-8c10-759f7e00af9b" providerId="ADAL" clId="{D98C9EB7-55A2-4E30-909A-72420A2DD235}" dt="2023-02-16T14:16:55.858" v="58" actId="1076"/>
          <ac:spMkLst>
            <pc:docMk/>
            <pc:sldMk cId="3556413839" sldId="290"/>
            <ac:spMk id="7" creationId="{F69D5B13-9916-D8E2-EDF6-54CE190A572C}"/>
          </ac:spMkLst>
        </pc:spChg>
        <pc:spChg chg="mod">
          <ac:chgData name="Søren Staghøj" userId="8b0982fc-b537-420b-8c10-759f7e00af9b" providerId="ADAL" clId="{D98C9EB7-55A2-4E30-909A-72420A2DD235}" dt="2023-02-16T14:20:05.325" v="387" actId="1076"/>
          <ac:spMkLst>
            <pc:docMk/>
            <pc:sldMk cId="3556413839" sldId="290"/>
            <ac:spMk id="9" creationId="{75F462AB-4663-BC84-E163-BC2F4A2DF207}"/>
          </ac:spMkLst>
        </pc:spChg>
        <pc:spChg chg="mod">
          <ac:chgData name="Søren Staghøj" userId="8b0982fc-b537-420b-8c10-759f7e00af9b" providerId="ADAL" clId="{D98C9EB7-55A2-4E30-909A-72420A2DD235}" dt="2023-02-16T14:20:08.550" v="388" actId="1076"/>
          <ac:spMkLst>
            <pc:docMk/>
            <pc:sldMk cId="3556413839" sldId="290"/>
            <ac:spMk id="11" creationId="{E44D2CEA-B636-9F41-96B0-DDFF84827C2D}"/>
          </ac:spMkLst>
        </pc:spChg>
        <pc:spChg chg="add del">
          <ac:chgData name="Søren Staghøj" userId="8b0982fc-b537-420b-8c10-759f7e00af9b" providerId="ADAL" clId="{D98C9EB7-55A2-4E30-909A-72420A2DD235}" dt="2023-02-17T12:09:53.996" v="416" actId="21"/>
          <ac:spMkLst>
            <pc:docMk/>
            <pc:sldMk cId="3556413839" sldId="290"/>
            <ac:spMk id="12" creationId="{4DADFD8F-9E70-290C-607E-FE9000672001}"/>
          </ac:spMkLst>
        </pc:spChg>
        <pc:graphicFrameChg chg="add mod modGraphic">
          <ac:chgData name="Søren Staghøj" userId="8b0982fc-b537-420b-8c10-759f7e00af9b" providerId="ADAL" clId="{D98C9EB7-55A2-4E30-909A-72420A2DD235}" dt="2023-02-16T14:21:35.076" v="389" actId="339"/>
          <ac:graphicFrameMkLst>
            <pc:docMk/>
            <pc:sldMk cId="3556413839" sldId="290"/>
            <ac:graphicFrameMk id="2" creationId="{B5D9D05A-3A06-8583-99A2-8CB00D8530F2}"/>
          </ac:graphicFrameMkLst>
        </pc:graphicFrameChg>
        <pc:graphicFrameChg chg="add del mod">
          <ac:chgData name="Søren Staghøj" userId="8b0982fc-b537-420b-8c10-759f7e00af9b" providerId="ADAL" clId="{D98C9EB7-55A2-4E30-909A-72420A2DD235}" dt="2023-02-16T14:18:00.907" v="172"/>
          <ac:graphicFrameMkLst>
            <pc:docMk/>
            <pc:sldMk cId="3556413839" sldId="290"/>
            <ac:graphicFrameMk id="3" creationId="{F0110ACC-77B0-1A05-8C1B-D734543CF64F}"/>
          </ac:graphicFrameMkLst>
        </pc:graphicFrameChg>
        <pc:picChg chg="add del mod">
          <ac:chgData name="Søren Staghøj" userId="8b0982fc-b537-420b-8c10-759f7e00af9b" providerId="ADAL" clId="{D98C9EB7-55A2-4E30-909A-72420A2DD235}" dt="2023-02-17T12:08:49.037" v="396"/>
          <ac:picMkLst>
            <pc:docMk/>
            <pc:sldMk cId="3556413839" sldId="290"/>
            <ac:picMk id="3" creationId="{473FB9DC-0DAD-7564-C626-29B0745C8561}"/>
          </ac:picMkLst>
        </pc:picChg>
        <pc:picChg chg="del">
          <ac:chgData name="Søren Staghøj" userId="8b0982fc-b537-420b-8c10-759f7e00af9b" providerId="ADAL" clId="{D98C9EB7-55A2-4E30-909A-72420A2DD235}" dt="2023-02-16T14:16:45.818" v="54" actId="478"/>
          <ac:picMkLst>
            <pc:docMk/>
            <pc:sldMk cId="3556413839" sldId="290"/>
            <ac:picMk id="5" creationId="{DA7E9AEE-DE6D-7467-4DC4-11BC790D4182}"/>
          </ac:picMkLst>
        </pc:picChg>
        <pc:picChg chg="add del mod">
          <ac:chgData name="Søren Staghøj" userId="8b0982fc-b537-420b-8c10-759f7e00af9b" providerId="ADAL" clId="{D98C9EB7-55A2-4E30-909A-72420A2DD235}" dt="2023-02-17T12:08:48.923" v="395"/>
          <ac:picMkLst>
            <pc:docMk/>
            <pc:sldMk cId="3556413839" sldId="290"/>
            <ac:picMk id="5" creationId="{F52ED527-BE20-A0F6-6BCC-5AA85CCE6A00}"/>
          </ac:picMkLst>
        </pc:picChg>
        <pc:picChg chg="add del mod">
          <ac:chgData name="Søren Staghøj" userId="8b0982fc-b537-420b-8c10-759f7e00af9b" providerId="ADAL" clId="{D98C9EB7-55A2-4E30-909A-72420A2DD235}" dt="2023-02-17T12:08:48.771" v="394"/>
          <ac:picMkLst>
            <pc:docMk/>
            <pc:sldMk cId="3556413839" sldId="290"/>
            <ac:picMk id="6" creationId="{AD527A2F-3D46-693C-9109-F38D8FF10790}"/>
          </ac:picMkLst>
        </pc:picChg>
      </pc:sldChg>
      <pc:sldChg chg="del">
        <pc:chgData name="Søren Staghøj" userId="8b0982fc-b537-420b-8c10-759f7e00af9b" providerId="ADAL" clId="{D98C9EB7-55A2-4E30-909A-72420A2DD235}" dt="2023-02-17T12:38:20.572" v="603" actId="47"/>
        <pc:sldMkLst>
          <pc:docMk/>
          <pc:sldMk cId="3047847276" sldId="309"/>
        </pc:sldMkLst>
      </pc:sldChg>
      <pc:sldChg chg="addSp delSp modSp mod modTransition delAnim modAnim">
        <pc:chgData name="Søren Staghøj" userId="8b0982fc-b537-420b-8c10-759f7e00af9b" providerId="ADAL" clId="{D98C9EB7-55A2-4E30-909A-72420A2DD235}" dt="2023-02-17T12:47:12.455" v="671"/>
        <pc:sldMkLst>
          <pc:docMk/>
          <pc:sldMk cId="4106444350" sldId="310"/>
        </pc:sldMkLst>
        <pc:picChg chg="add mod">
          <ac:chgData name="Søren Staghøj" userId="8b0982fc-b537-420b-8c10-759f7e00af9b" providerId="ADAL" clId="{D98C9EB7-55A2-4E30-909A-72420A2DD235}" dt="2023-02-17T12:43:53.206" v="643" actId="1038"/>
          <ac:picMkLst>
            <pc:docMk/>
            <pc:sldMk cId="4106444350" sldId="310"/>
            <ac:picMk id="2" creationId="{BAB47C72-24BE-E68F-2BA9-FB33BEA1D5EC}"/>
          </ac:picMkLst>
        </pc:picChg>
        <pc:picChg chg="add mod">
          <ac:chgData name="Søren Staghøj" userId="8b0982fc-b537-420b-8c10-759f7e00af9b" providerId="ADAL" clId="{D98C9EB7-55A2-4E30-909A-72420A2DD235}" dt="2023-02-17T12:44:16.324" v="645"/>
          <ac:picMkLst>
            <pc:docMk/>
            <pc:sldMk cId="4106444350" sldId="310"/>
            <ac:picMk id="3" creationId="{2595DD8C-9532-B008-6D6C-15DD5AEDF013}"/>
          </ac:picMkLst>
        </pc:picChg>
        <pc:picChg chg="add mod">
          <ac:chgData name="Søren Staghøj" userId="8b0982fc-b537-420b-8c10-759f7e00af9b" providerId="ADAL" clId="{D98C9EB7-55A2-4E30-909A-72420A2DD235}" dt="2023-02-17T12:44:16.324" v="645"/>
          <ac:picMkLst>
            <pc:docMk/>
            <pc:sldMk cId="4106444350" sldId="310"/>
            <ac:picMk id="4" creationId="{B49FBDE5-2B4A-5950-26F9-E821AA5F96D1}"/>
          </ac:picMkLst>
        </pc:picChg>
        <pc:picChg chg="del">
          <ac:chgData name="Søren Staghøj" userId="8b0982fc-b537-420b-8c10-759f7e00af9b" providerId="ADAL" clId="{D98C9EB7-55A2-4E30-909A-72420A2DD235}" dt="2023-02-17T12:43:47.311" v="637" actId="478"/>
          <ac:picMkLst>
            <pc:docMk/>
            <pc:sldMk cId="4106444350" sldId="310"/>
            <ac:picMk id="5" creationId="{92069E6F-2633-AC8F-A95E-8C3512569CB6}"/>
          </ac:picMkLst>
        </pc:picChg>
        <pc:picChg chg="add mod">
          <ac:chgData name="Søren Staghøj" userId="8b0982fc-b537-420b-8c10-759f7e00af9b" providerId="ADAL" clId="{D98C9EB7-55A2-4E30-909A-72420A2DD235}" dt="2023-02-17T12:44:16.324" v="645"/>
          <ac:picMkLst>
            <pc:docMk/>
            <pc:sldMk cId="4106444350" sldId="310"/>
            <ac:picMk id="6" creationId="{2A5A63E5-AEEC-6FDA-F10A-5F8AEC447D84}"/>
          </ac:picMkLst>
        </pc:picChg>
        <pc:picChg chg="del">
          <ac:chgData name="Søren Staghøj" userId="8b0982fc-b537-420b-8c10-759f7e00af9b" providerId="ADAL" clId="{D98C9EB7-55A2-4E30-909A-72420A2DD235}" dt="2023-02-17T12:44:14.253" v="644" actId="21"/>
          <ac:picMkLst>
            <pc:docMk/>
            <pc:sldMk cId="4106444350" sldId="310"/>
            <ac:picMk id="7" creationId="{B9E93CAA-642B-62A1-2C80-4877505DD428}"/>
          </ac:picMkLst>
        </pc:picChg>
        <pc:picChg chg="del">
          <ac:chgData name="Søren Staghøj" userId="8b0982fc-b537-420b-8c10-759f7e00af9b" providerId="ADAL" clId="{D98C9EB7-55A2-4E30-909A-72420A2DD235}" dt="2023-02-17T12:44:14.253" v="644" actId="21"/>
          <ac:picMkLst>
            <pc:docMk/>
            <pc:sldMk cId="4106444350" sldId="310"/>
            <ac:picMk id="9" creationId="{AF26FBFB-C9B4-9A7C-7EB1-8265C37F1248}"/>
          </ac:picMkLst>
        </pc:picChg>
        <pc:picChg chg="del">
          <ac:chgData name="Søren Staghøj" userId="8b0982fc-b537-420b-8c10-759f7e00af9b" providerId="ADAL" clId="{D98C9EB7-55A2-4E30-909A-72420A2DD235}" dt="2023-02-17T12:44:14.253" v="644" actId="21"/>
          <ac:picMkLst>
            <pc:docMk/>
            <pc:sldMk cId="4106444350" sldId="310"/>
            <ac:picMk id="11" creationId="{53C4530C-8701-4EE8-7A7B-F44AD7EE4579}"/>
          </ac:picMkLst>
        </pc:picChg>
      </pc:sldChg>
      <pc:sldChg chg="addSp delSp modSp mod modTransition modAnim">
        <pc:chgData name="Søren Staghøj" userId="8b0982fc-b537-420b-8c10-759f7e00af9b" providerId="ADAL" clId="{D98C9EB7-55A2-4E30-909A-72420A2DD235}" dt="2023-02-17T13:05:48.382" v="705" actId="1076"/>
        <pc:sldMkLst>
          <pc:docMk/>
          <pc:sldMk cId="1192510938" sldId="311"/>
        </pc:sldMkLst>
        <pc:spChg chg="add del mod">
          <ac:chgData name="Søren Staghøj" userId="8b0982fc-b537-420b-8c10-759f7e00af9b" providerId="ADAL" clId="{D98C9EB7-55A2-4E30-909A-72420A2DD235}" dt="2023-02-17T13:04:18.133" v="690"/>
          <ac:spMkLst>
            <pc:docMk/>
            <pc:sldMk cId="1192510938" sldId="311"/>
            <ac:spMk id="16" creationId="{04863625-2711-B8BC-9CCD-070F1EEB182E}"/>
          </ac:spMkLst>
        </pc:spChg>
        <pc:spChg chg="add del mod">
          <ac:chgData name="Søren Staghøj" userId="8b0982fc-b537-420b-8c10-759f7e00af9b" providerId="ADAL" clId="{D98C9EB7-55A2-4E30-909A-72420A2DD235}" dt="2023-02-17T13:04:34.783" v="693" actId="478"/>
          <ac:spMkLst>
            <pc:docMk/>
            <pc:sldMk cId="1192510938" sldId="311"/>
            <ac:spMk id="17" creationId="{BFC669A5-46BF-5EC1-ACB2-456D64694940}"/>
          </ac:spMkLst>
        </pc:spChg>
        <pc:spChg chg="add del mod">
          <ac:chgData name="Søren Staghøj" userId="8b0982fc-b537-420b-8c10-759f7e00af9b" providerId="ADAL" clId="{D98C9EB7-55A2-4E30-909A-72420A2DD235}" dt="2023-02-17T13:04:35.929" v="695"/>
          <ac:spMkLst>
            <pc:docMk/>
            <pc:sldMk cId="1192510938" sldId="311"/>
            <ac:spMk id="18" creationId="{E07E7691-E53F-55FF-7A6C-1BFDFF0B3F33}"/>
          </ac:spMkLst>
        </pc:spChg>
        <pc:spChg chg="add del mod">
          <ac:chgData name="Søren Staghøj" userId="8b0982fc-b537-420b-8c10-759f7e00af9b" providerId="ADAL" clId="{D98C9EB7-55A2-4E30-909A-72420A2DD235}" dt="2023-02-17T13:05:38.635" v="703" actId="478"/>
          <ac:spMkLst>
            <pc:docMk/>
            <pc:sldMk cId="1192510938" sldId="311"/>
            <ac:spMk id="19" creationId="{B5FFF1E9-83A6-95F2-B494-63D81257EFC8}"/>
          </ac:spMkLst>
        </pc:spChg>
        <pc:spChg chg="add del mod">
          <ac:chgData name="Søren Staghøj" userId="8b0982fc-b537-420b-8c10-759f7e00af9b" providerId="ADAL" clId="{D98C9EB7-55A2-4E30-909A-72420A2DD235}" dt="2023-02-17T13:05:38.074" v="702" actId="478"/>
          <ac:spMkLst>
            <pc:docMk/>
            <pc:sldMk cId="1192510938" sldId="311"/>
            <ac:spMk id="20" creationId="{BAC1FC39-EF16-7487-73A8-49933C6C658E}"/>
          </ac:spMkLst>
        </pc:spChg>
        <pc:spChg chg="add mod">
          <ac:chgData name="Søren Staghøj" userId="8b0982fc-b537-420b-8c10-759f7e00af9b" providerId="ADAL" clId="{D98C9EB7-55A2-4E30-909A-72420A2DD235}" dt="2023-02-17T13:05:48.382" v="705" actId="1076"/>
          <ac:spMkLst>
            <pc:docMk/>
            <pc:sldMk cId="1192510938" sldId="311"/>
            <ac:spMk id="21" creationId="{E757DE5B-3A3F-A14D-AA21-5CE694B76546}"/>
          </ac:spMkLst>
        </pc:spChg>
        <pc:spChg chg="add mod">
          <ac:chgData name="Søren Staghøj" userId="8b0982fc-b537-420b-8c10-759f7e00af9b" providerId="ADAL" clId="{D98C9EB7-55A2-4E30-909A-72420A2DD235}" dt="2023-02-17T13:05:48.382" v="705" actId="1076"/>
          <ac:spMkLst>
            <pc:docMk/>
            <pc:sldMk cId="1192510938" sldId="311"/>
            <ac:spMk id="22" creationId="{700E5933-B5B7-E084-A6DF-939E084CF845}"/>
          </ac:spMkLst>
        </pc:spChg>
        <pc:picChg chg="add mod">
          <ac:chgData name="Søren Staghøj" userId="8b0982fc-b537-420b-8c10-759f7e00af9b" providerId="ADAL" clId="{D98C9EB7-55A2-4E30-909A-72420A2DD235}" dt="2023-02-17T12:45:53.151" v="658" actId="1076"/>
          <ac:picMkLst>
            <pc:docMk/>
            <pc:sldMk cId="1192510938" sldId="311"/>
            <ac:picMk id="7" creationId="{EE2533FA-05C4-52ED-7F07-FA7BB7D586AF}"/>
          </ac:picMkLst>
        </pc:picChg>
        <pc:picChg chg="add mod">
          <ac:chgData name="Søren Staghøj" userId="8b0982fc-b537-420b-8c10-759f7e00af9b" providerId="ADAL" clId="{D98C9EB7-55A2-4E30-909A-72420A2DD235}" dt="2023-02-17T12:45:53.151" v="658" actId="1076"/>
          <ac:picMkLst>
            <pc:docMk/>
            <pc:sldMk cId="1192510938" sldId="311"/>
            <ac:picMk id="13" creationId="{AD317B86-D91D-BC3B-AFC3-297B4C1D365A}"/>
          </ac:picMkLst>
        </pc:picChg>
        <pc:picChg chg="add mod">
          <ac:chgData name="Søren Staghøj" userId="8b0982fc-b537-420b-8c10-759f7e00af9b" providerId="ADAL" clId="{D98C9EB7-55A2-4E30-909A-72420A2DD235}" dt="2023-02-17T12:45:53.151" v="658" actId="1076"/>
          <ac:picMkLst>
            <pc:docMk/>
            <pc:sldMk cId="1192510938" sldId="311"/>
            <ac:picMk id="14" creationId="{E062C15E-E214-4B28-A105-74910F992F8F}"/>
          </ac:picMkLst>
        </pc:picChg>
        <pc:picChg chg="add mod">
          <ac:chgData name="Søren Staghøj" userId="8b0982fc-b537-420b-8c10-759f7e00af9b" providerId="ADAL" clId="{D98C9EB7-55A2-4E30-909A-72420A2DD235}" dt="2023-02-17T12:45:53.151" v="658" actId="1076"/>
          <ac:picMkLst>
            <pc:docMk/>
            <pc:sldMk cId="1192510938" sldId="311"/>
            <ac:picMk id="15" creationId="{2CC29351-7812-0DD4-116E-6804FF2082AC}"/>
          </ac:picMkLst>
        </pc:picChg>
      </pc:sldChg>
      <pc:sldChg chg="addSp delSp modSp del mod">
        <pc:chgData name="Søren Staghøj" userId="8b0982fc-b537-420b-8c10-759f7e00af9b" providerId="ADAL" clId="{D98C9EB7-55A2-4E30-909A-72420A2DD235}" dt="2023-02-17T12:38:28.946" v="605" actId="47"/>
        <pc:sldMkLst>
          <pc:docMk/>
          <pc:sldMk cId="1244468064" sldId="312"/>
        </pc:sldMkLst>
        <pc:spChg chg="add del">
          <ac:chgData name="Søren Staghøj" userId="8b0982fc-b537-420b-8c10-759f7e00af9b" providerId="ADAL" clId="{D98C9EB7-55A2-4E30-909A-72420A2DD235}" dt="2023-02-17T12:37:54.360" v="596" actId="21"/>
          <ac:spMkLst>
            <pc:docMk/>
            <pc:sldMk cId="1244468064" sldId="312"/>
            <ac:spMk id="2" creationId="{EFBFCC27-C52A-D672-F585-B047E05A6DEE}"/>
          </ac:spMkLst>
        </pc:spChg>
        <pc:spChg chg="add del mod">
          <ac:chgData name="Søren Staghøj" userId="8b0982fc-b537-420b-8c10-759f7e00af9b" providerId="ADAL" clId="{D98C9EB7-55A2-4E30-909A-72420A2DD235}" dt="2023-02-17T12:37:54.360" v="596" actId="21"/>
          <ac:spMkLst>
            <pc:docMk/>
            <pc:sldMk cId="1244468064" sldId="312"/>
            <ac:spMk id="4" creationId="{9B698554-C3F1-516C-147E-C23E69B8D8B9}"/>
          </ac:spMkLst>
        </pc:spChg>
        <pc:picChg chg="add del">
          <ac:chgData name="Søren Staghøj" userId="8b0982fc-b537-420b-8c10-759f7e00af9b" providerId="ADAL" clId="{D98C9EB7-55A2-4E30-909A-72420A2DD235}" dt="2023-02-17T12:37:54.360" v="596" actId="21"/>
          <ac:picMkLst>
            <pc:docMk/>
            <pc:sldMk cId="1244468064" sldId="312"/>
            <ac:picMk id="6" creationId="{A5366502-946C-B640-056B-F12AE00674E8}"/>
          </ac:picMkLst>
        </pc:picChg>
      </pc:sldChg>
      <pc:sldChg chg="del">
        <pc:chgData name="Søren Staghøj" userId="8b0982fc-b537-420b-8c10-759f7e00af9b" providerId="ADAL" clId="{D98C9EB7-55A2-4E30-909A-72420A2DD235}" dt="2023-02-17T12:38:55.717" v="606" actId="47"/>
        <pc:sldMkLst>
          <pc:docMk/>
          <pc:sldMk cId="3862371566" sldId="313"/>
        </pc:sldMkLst>
      </pc:sldChg>
      <pc:sldChg chg="del">
        <pc:chgData name="Søren Staghøj" userId="8b0982fc-b537-420b-8c10-759f7e00af9b" providerId="ADAL" clId="{D98C9EB7-55A2-4E30-909A-72420A2DD235}" dt="2023-02-17T12:39:17.825" v="610" actId="47"/>
        <pc:sldMkLst>
          <pc:docMk/>
          <pc:sldMk cId="1720053133" sldId="314"/>
        </pc:sldMkLst>
      </pc:sldChg>
      <pc:sldChg chg="modTransition modAnim">
        <pc:chgData name="Søren Staghøj" userId="8b0982fc-b537-420b-8c10-759f7e00af9b" providerId="ADAL" clId="{D98C9EB7-55A2-4E30-909A-72420A2DD235}" dt="2023-02-17T13:04:48.379" v="698"/>
        <pc:sldMkLst>
          <pc:docMk/>
          <pc:sldMk cId="2741875240" sldId="315"/>
        </pc:sldMkLst>
      </pc:sldChg>
      <pc:sldChg chg="del">
        <pc:chgData name="Søren Staghøj" userId="8b0982fc-b537-420b-8c10-759f7e00af9b" providerId="ADAL" clId="{D98C9EB7-55A2-4E30-909A-72420A2DD235}" dt="2023-02-17T12:39:11.147" v="607" actId="47"/>
        <pc:sldMkLst>
          <pc:docMk/>
          <pc:sldMk cId="3506309638" sldId="317"/>
        </pc:sldMkLst>
      </pc:sldChg>
      <pc:sldChg chg="del">
        <pc:chgData name="Søren Staghøj" userId="8b0982fc-b537-420b-8c10-759f7e00af9b" providerId="ADAL" clId="{D98C9EB7-55A2-4E30-909A-72420A2DD235}" dt="2023-02-17T12:39:15.167" v="609" actId="47"/>
        <pc:sldMkLst>
          <pc:docMk/>
          <pc:sldMk cId="3196116657" sldId="318"/>
        </pc:sldMkLst>
      </pc:sldChg>
      <pc:sldChg chg="del">
        <pc:chgData name="Søren Staghøj" userId="8b0982fc-b537-420b-8c10-759f7e00af9b" providerId="ADAL" clId="{D98C9EB7-55A2-4E30-909A-72420A2DD235}" dt="2023-02-17T12:39:11.147" v="607" actId="47"/>
        <pc:sldMkLst>
          <pc:docMk/>
          <pc:sldMk cId="1739635138" sldId="319"/>
        </pc:sldMkLst>
      </pc:sldChg>
      <pc:sldChg chg="del">
        <pc:chgData name="Søren Staghøj" userId="8b0982fc-b537-420b-8c10-759f7e00af9b" providerId="ADAL" clId="{D98C9EB7-55A2-4E30-909A-72420A2DD235}" dt="2023-02-17T12:39:11.147" v="607" actId="47"/>
        <pc:sldMkLst>
          <pc:docMk/>
          <pc:sldMk cId="2576375673" sldId="320"/>
        </pc:sldMkLst>
      </pc:sldChg>
      <pc:sldChg chg="del">
        <pc:chgData name="Søren Staghøj" userId="8b0982fc-b537-420b-8c10-759f7e00af9b" providerId="ADAL" clId="{D98C9EB7-55A2-4E30-909A-72420A2DD235}" dt="2023-02-17T12:39:12.352" v="608" actId="47"/>
        <pc:sldMkLst>
          <pc:docMk/>
          <pc:sldMk cId="1931584329" sldId="321"/>
        </pc:sldMkLst>
      </pc:sldChg>
      <pc:sldChg chg="del">
        <pc:chgData name="Søren Staghøj" userId="8b0982fc-b537-420b-8c10-759f7e00af9b" providerId="ADAL" clId="{D98C9EB7-55A2-4E30-909A-72420A2DD235}" dt="2023-02-17T12:38:21.294" v="604" actId="47"/>
        <pc:sldMkLst>
          <pc:docMk/>
          <pc:sldMk cId="3609712365" sldId="322"/>
        </pc:sldMkLst>
      </pc:sldChg>
      <pc:sldChg chg="addSp delSp modSp new mod modTransition">
        <pc:chgData name="Søren Staghøj" userId="8b0982fc-b537-420b-8c10-759f7e00af9b" providerId="ADAL" clId="{D98C9EB7-55A2-4E30-909A-72420A2DD235}" dt="2023-02-17T12:41:10.693" v="618"/>
        <pc:sldMkLst>
          <pc:docMk/>
          <pc:sldMk cId="1216487246" sldId="323"/>
        </pc:sldMkLst>
        <pc:spChg chg="del">
          <ac:chgData name="Søren Staghøj" userId="8b0982fc-b537-420b-8c10-759f7e00af9b" providerId="ADAL" clId="{D98C9EB7-55A2-4E30-909A-72420A2DD235}" dt="2023-02-17T12:28:23.435" v="548" actId="478"/>
          <ac:spMkLst>
            <pc:docMk/>
            <pc:sldMk cId="1216487246" sldId="323"/>
            <ac:spMk id="2" creationId="{99479B13-1902-6633-BC62-8F3D11DE88B4}"/>
          </ac:spMkLst>
        </pc:spChg>
        <pc:spChg chg="del">
          <ac:chgData name="Søren Staghøj" userId="8b0982fc-b537-420b-8c10-759f7e00af9b" providerId="ADAL" clId="{D98C9EB7-55A2-4E30-909A-72420A2DD235}" dt="2023-02-17T12:28:22.039" v="547" actId="478"/>
          <ac:spMkLst>
            <pc:docMk/>
            <pc:sldMk cId="1216487246" sldId="323"/>
            <ac:spMk id="3" creationId="{7B2738F3-415B-563B-90AE-5F9BD73713AC}"/>
          </ac:spMkLst>
        </pc:spChg>
        <pc:spChg chg="add mod ord">
          <ac:chgData name="Søren Staghøj" userId="8b0982fc-b537-420b-8c10-759f7e00af9b" providerId="ADAL" clId="{D98C9EB7-55A2-4E30-909A-72420A2DD235}" dt="2023-02-17T12:09:38.990" v="408" actId="167"/>
          <ac:spMkLst>
            <pc:docMk/>
            <pc:sldMk cId="1216487246" sldId="323"/>
            <ac:spMk id="6" creationId="{AC254259-84A4-00CF-6982-C6E7D362164A}"/>
          </ac:spMkLst>
        </pc:spChg>
        <pc:spChg chg="add mod">
          <ac:chgData name="Søren Staghøj" userId="8b0982fc-b537-420b-8c10-759f7e00af9b" providerId="ADAL" clId="{D98C9EB7-55A2-4E30-909A-72420A2DD235}" dt="2023-02-17T12:28:57.313" v="558" actId="1076"/>
          <ac:spMkLst>
            <pc:docMk/>
            <pc:sldMk cId="1216487246" sldId="323"/>
            <ac:spMk id="11" creationId="{9913F0C8-6686-9FA6-29E0-24E756FB179F}"/>
          </ac:spMkLst>
        </pc:spChg>
        <pc:spChg chg="add mod">
          <ac:chgData name="Søren Staghøj" userId="8b0982fc-b537-420b-8c10-759f7e00af9b" providerId="ADAL" clId="{D98C9EB7-55A2-4E30-909A-72420A2DD235}" dt="2023-02-17T12:28:57.313" v="558" actId="1076"/>
          <ac:spMkLst>
            <pc:docMk/>
            <pc:sldMk cId="1216487246" sldId="323"/>
            <ac:spMk id="12" creationId="{53C2F8D9-8421-95D5-FC1C-117A90F149BC}"/>
          </ac:spMkLst>
        </pc:spChg>
        <pc:spChg chg="add mod">
          <ac:chgData name="Søren Staghøj" userId="8b0982fc-b537-420b-8c10-759f7e00af9b" providerId="ADAL" clId="{D98C9EB7-55A2-4E30-909A-72420A2DD235}" dt="2023-02-17T12:28:57.313" v="558" actId="1076"/>
          <ac:spMkLst>
            <pc:docMk/>
            <pc:sldMk cId="1216487246" sldId="323"/>
            <ac:spMk id="13" creationId="{DDBA3748-EC3F-4864-1AF7-225DFDF25C3B}"/>
          </ac:spMkLst>
        </pc:spChg>
        <pc:picChg chg="add del mod">
          <ac:chgData name="Søren Staghøj" userId="8b0982fc-b537-420b-8c10-759f7e00af9b" providerId="ADAL" clId="{D98C9EB7-55A2-4E30-909A-72420A2DD235}" dt="2023-02-17T12:11:38.821" v="426" actId="478"/>
          <ac:picMkLst>
            <pc:docMk/>
            <pc:sldMk cId="1216487246" sldId="323"/>
            <ac:picMk id="5" creationId="{82B29CEB-0539-E9C8-0830-E1A0F4C11708}"/>
          </ac:picMkLst>
        </pc:picChg>
        <pc:picChg chg="add del mod">
          <ac:chgData name="Søren Staghøj" userId="8b0982fc-b537-420b-8c10-759f7e00af9b" providerId="ADAL" clId="{D98C9EB7-55A2-4E30-909A-72420A2DD235}" dt="2023-02-17T12:26:35.955" v="526" actId="478"/>
          <ac:picMkLst>
            <pc:docMk/>
            <pc:sldMk cId="1216487246" sldId="323"/>
            <ac:picMk id="8" creationId="{0CF1D9C8-8E5F-32F8-EC7A-032FEBA91BDC}"/>
          </ac:picMkLst>
        </pc:picChg>
        <pc:picChg chg="add mod">
          <ac:chgData name="Søren Staghøj" userId="8b0982fc-b537-420b-8c10-759f7e00af9b" providerId="ADAL" clId="{D98C9EB7-55A2-4E30-909A-72420A2DD235}" dt="2023-02-17T12:30:11.062" v="559" actId="14826"/>
          <ac:picMkLst>
            <pc:docMk/>
            <pc:sldMk cId="1216487246" sldId="323"/>
            <ac:picMk id="10" creationId="{C5E8852F-12FC-957C-F8C3-B7C931907842}"/>
          </ac:picMkLst>
        </pc:picChg>
        <pc:picChg chg="add mod">
          <ac:chgData name="Søren Staghøj" userId="8b0982fc-b537-420b-8c10-759f7e00af9b" providerId="ADAL" clId="{D98C9EB7-55A2-4E30-909A-72420A2DD235}" dt="2023-02-17T12:35:21.464" v="573" actId="29295"/>
          <ac:picMkLst>
            <pc:docMk/>
            <pc:sldMk cId="1216487246" sldId="323"/>
            <ac:picMk id="15" creationId="{E431E01D-A9F9-C123-0592-EB7CD10CB2F1}"/>
          </ac:picMkLst>
        </pc:picChg>
        <pc:picChg chg="add mod">
          <ac:chgData name="Søren Staghøj" userId="8b0982fc-b537-420b-8c10-759f7e00af9b" providerId="ADAL" clId="{D98C9EB7-55A2-4E30-909A-72420A2DD235}" dt="2023-02-17T12:40:43.441" v="614" actId="1076"/>
          <ac:picMkLst>
            <pc:docMk/>
            <pc:sldMk cId="1216487246" sldId="323"/>
            <ac:picMk id="16" creationId="{C89DC0A1-BE27-DCEF-BF36-A3070EBDFD28}"/>
          </ac:picMkLst>
        </pc:picChg>
      </pc:sldChg>
      <pc:sldChg chg="addSp delSp modSp new mod modTransition">
        <pc:chgData name="Søren Staghøj" userId="8b0982fc-b537-420b-8c10-759f7e00af9b" providerId="ADAL" clId="{D98C9EB7-55A2-4E30-909A-72420A2DD235}" dt="2023-02-17T12:35:26.645" v="574" actId="29295"/>
        <pc:sldMkLst>
          <pc:docMk/>
          <pc:sldMk cId="4242041246" sldId="324"/>
        </pc:sldMkLst>
        <pc:spChg chg="del">
          <ac:chgData name="Søren Staghøj" userId="8b0982fc-b537-420b-8c10-759f7e00af9b" providerId="ADAL" clId="{D98C9EB7-55A2-4E30-909A-72420A2DD235}" dt="2023-02-17T12:27:44.578" v="535" actId="478"/>
          <ac:spMkLst>
            <pc:docMk/>
            <pc:sldMk cId="4242041246" sldId="324"/>
            <ac:spMk id="2" creationId="{136DB437-A1EC-779B-012D-7F52FC1C6D10}"/>
          </ac:spMkLst>
        </pc:spChg>
        <pc:spChg chg="del">
          <ac:chgData name="Søren Staghøj" userId="8b0982fc-b537-420b-8c10-759f7e00af9b" providerId="ADAL" clId="{D98C9EB7-55A2-4E30-909A-72420A2DD235}" dt="2023-02-17T12:27:46.421" v="536" actId="478"/>
          <ac:spMkLst>
            <pc:docMk/>
            <pc:sldMk cId="4242041246" sldId="324"/>
            <ac:spMk id="3" creationId="{63A16570-D50B-9DDD-C9AF-98D394627D10}"/>
          </ac:spMkLst>
        </pc:spChg>
        <pc:spChg chg="add mod ord">
          <ac:chgData name="Søren Staghøj" userId="8b0982fc-b537-420b-8c10-759f7e00af9b" providerId="ADAL" clId="{D98C9EB7-55A2-4E30-909A-72420A2DD235}" dt="2023-02-17T12:09:41.863" v="410" actId="167"/>
          <ac:spMkLst>
            <pc:docMk/>
            <pc:sldMk cId="4242041246" sldId="324"/>
            <ac:spMk id="6" creationId="{F6A246CD-7EB4-261E-325A-3349061BEF6F}"/>
          </ac:spMkLst>
        </pc:spChg>
        <pc:spChg chg="add mod ord">
          <ac:chgData name="Søren Staghøj" userId="8b0982fc-b537-420b-8c10-759f7e00af9b" providerId="ADAL" clId="{D98C9EB7-55A2-4E30-909A-72420A2DD235}" dt="2023-02-17T12:09:57.838" v="418" actId="167"/>
          <ac:spMkLst>
            <pc:docMk/>
            <pc:sldMk cId="4242041246" sldId="324"/>
            <ac:spMk id="7" creationId="{5847F7FF-BA6D-62E7-A9F6-4A0BBD0915FD}"/>
          </ac:spMkLst>
        </pc:spChg>
        <pc:spChg chg="add mod">
          <ac:chgData name="Søren Staghøj" userId="8b0982fc-b537-420b-8c10-759f7e00af9b" providerId="ADAL" clId="{D98C9EB7-55A2-4E30-909A-72420A2DD235}" dt="2023-02-17T12:27:49.491" v="537" actId="1076"/>
          <ac:spMkLst>
            <pc:docMk/>
            <pc:sldMk cId="4242041246" sldId="324"/>
            <ac:spMk id="10" creationId="{AC1CF059-1474-9537-2110-2035A79F5AEF}"/>
          </ac:spMkLst>
        </pc:spChg>
        <pc:spChg chg="add mod">
          <ac:chgData name="Søren Staghøj" userId="8b0982fc-b537-420b-8c10-759f7e00af9b" providerId="ADAL" clId="{D98C9EB7-55A2-4E30-909A-72420A2DD235}" dt="2023-02-17T12:28:04.110" v="542" actId="1076"/>
          <ac:spMkLst>
            <pc:docMk/>
            <pc:sldMk cId="4242041246" sldId="324"/>
            <ac:spMk id="11" creationId="{22BD960B-EFC7-B21C-7DC8-C4E8EF7E99C0}"/>
          </ac:spMkLst>
        </pc:spChg>
        <pc:spChg chg="add mod">
          <ac:chgData name="Søren Staghøj" userId="8b0982fc-b537-420b-8c10-759f7e00af9b" providerId="ADAL" clId="{D98C9EB7-55A2-4E30-909A-72420A2DD235}" dt="2023-02-17T12:27:55.958" v="539" actId="1076"/>
          <ac:spMkLst>
            <pc:docMk/>
            <pc:sldMk cId="4242041246" sldId="324"/>
            <ac:spMk id="12" creationId="{86B424BC-7880-E830-7964-16DB86F79DB9}"/>
          </ac:spMkLst>
        </pc:spChg>
        <pc:picChg chg="add del mod">
          <ac:chgData name="Søren Staghøj" userId="8b0982fc-b537-420b-8c10-759f7e00af9b" providerId="ADAL" clId="{D98C9EB7-55A2-4E30-909A-72420A2DD235}" dt="2023-02-17T12:11:41.790" v="427" actId="478"/>
          <ac:picMkLst>
            <pc:docMk/>
            <pc:sldMk cId="4242041246" sldId="324"/>
            <ac:picMk id="5" creationId="{10DE398B-CB8D-0E29-AAAD-8B5435141760}"/>
          </ac:picMkLst>
        </pc:picChg>
        <pc:picChg chg="add del mod">
          <ac:chgData name="Søren Staghøj" userId="8b0982fc-b537-420b-8c10-759f7e00af9b" providerId="ADAL" clId="{D98C9EB7-55A2-4E30-909A-72420A2DD235}" dt="2023-02-17T12:26:38.357" v="527" actId="478"/>
          <ac:picMkLst>
            <pc:docMk/>
            <pc:sldMk cId="4242041246" sldId="324"/>
            <ac:picMk id="8" creationId="{11EC3406-8FEF-42B2-99F1-562052D37E75}"/>
          </ac:picMkLst>
        </pc:picChg>
        <pc:picChg chg="add mod">
          <ac:chgData name="Søren Staghøj" userId="8b0982fc-b537-420b-8c10-759f7e00af9b" providerId="ADAL" clId="{D98C9EB7-55A2-4E30-909A-72420A2DD235}" dt="2023-02-17T12:30:18.154" v="560" actId="14826"/>
          <ac:picMkLst>
            <pc:docMk/>
            <pc:sldMk cId="4242041246" sldId="324"/>
            <ac:picMk id="9" creationId="{E1750BE5-A92D-4B33-8EBE-CE3CCAFCC2E4}"/>
          </ac:picMkLst>
        </pc:picChg>
        <pc:picChg chg="add mod ord">
          <ac:chgData name="Søren Staghøj" userId="8b0982fc-b537-420b-8c10-759f7e00af9b" providerId="ADAL" clId="{D98C9EB7-55A2-4E30-909A-72420A2DD235}" dt="2023-02-17T12:35:26.645" v="574" actId="29295"/>
          <ac:picMkLst>
            <pc:docMk/>
            <pc:sldMk cId="4242041246" sldId="324"/>
            <ac:picMk id="13" creationId="{EAA586A9-506C-E27E-9134-AE15E1F17DB9}"/>
          </ac:picMkLst>
        </pc:picChg>
      </pc:sldChg>
      <pc:sldChg chg="addSp delSp modSp new mod modTransition">
        <pc:chgData name="Søren Staghøj" userId="8b0982fc-b537-420b-8c10-759f7e00af9b" providerId="ADAL" clId="{D98C9EB7-55A2-4E30-909A-72420A2DD235}" dt="2023-02-17T12:35:31.111" v="575" actId="29295"/>
        <pc:sldMkLst>
          <pc:docMk/>
          <pc:sldMk cId="4056149847" sldId="325"/>
        </pc:sldMkLst>
        <pc:spChg chg="del">
          <ac:chgData name="Søren Staghøj" userId="8b0982fc-b537-420b-8c10-759f7e00af9b" providerId="ADAL" clId="{D98C9EB7-55A2-4E30-909A-72420A2DD235}" dt="2023-02-17T12:27:42.190" v="534" actId="478"/>
          <ac:spMkLst>
            <pc:docMk/>
            <pc:sldMk cId="4056149847" sldId="325"/>
            <ac:spMk id="2" creationId="{BB606B71-FA76-1C86-1AFD-DEE03EEB21A8}"/>
          </ac:spMkLst>
        </pc:spChg>
        <pc:spChg chg="del">
          <ac:chgData name="Søren Staghøj" userId="8b0982fc-b537-420b-8c10-759f7e00af9b" providerId="ADAL" clId="{D98C9EB7-55A2-4E30-909A-72420A2DD235}" dt="2023-02-17T12:27:33.258" v="533" actId="478"/>
          <ac:spMkLst>
            <pc:docMk/>
            <pc:sldMk cId="4056149847" sldId="325"/>
            <ac:spMk id="3" creationId="{011F97F8-EACA-BAAE-47DA-986D68579C30}"/>
          </ac:spMkLst>
        </pc:spChg>
        <pc:spChg chg="add mod ord">
          <ac:chgData name="Søren Staghøj" userId="8b0982fc-b537-420b-8c10-759f7e00af9b" providerId="ADAL" clId="{D98C9EB7-55A2-4E30-909A-72420A2DD235}" dt="2023-02-17T12:10:01.985" v="420" actId="167"/>
          <ac:spMkLst>
            <pc:docMk/>
            <pc:sldMk cId="4056149847" sldId="325"/>
            <ac:spMk id="6" creationId="{D16FA040-5771-CFBF-1AB6-A0E6647F0AB9}"/>
          </ac:spMkLst>
        </pc:spChg>
        <pc:spChg chg="add mod">
          <ac:chgData name="Søren Staghøj" userId="8b0982fc-b537-420b-8c10-759f7e00af9b" providerId="ADAL" clId="{D98C9EB7-55A2-4E30-909A-72420A2DD235}" dt="2023-02-17T12:27:30.358" v="532" actId="1076"/>
          <ac:spMkLst>
            <pc:docMk/>
            <pc:sldMk cId="4056149847" sldId="325"/>
            <ac:spMk id="10" creationId="{96EF60F9-F727-3FD1-8949-FC477D5A7110}"/>
          </ac:spMkLst>
        </pc:spChg>
        <pc:spChg chg="add mod">
          <ac:chgData name="Søren Staghøj" userId="8b0982fc-b537-420b-8c10-759f7e00af9b" providerId="ADAL" clId="{D98C9EB7-55A2-4E30-909A-72420A2DD235}" dt="2023-02-17T12:26:31.279" v="523" actId="207"/>
          <ac:spMkLst>
            <pc:docMk/>
            <pc:sldMk cId="4056149847" sldId="325"/>
            <ac:spMk id="11" creationId="{AD04DECF-C134-FB59-AE63-413F5E33A59B}"/>
          </ac:spMkLst>
        </pc:spChg>
        <pc:spChg chg="add mod">
          <ac:chgData name="Søren Staghøj" userId="8b0982fc-b537-420b-8c10-759f7e00af9b" providerId="ADAL" clId="{D98C9EB7-55A2-4E30-909A-72420A2DD235}" dt="2023-02-17T12:26:31.279" v="523" actId="207"/>
          <ac:spMkLst>
            <pc:docMk/>
            <pc:sldMk cId="4056149847" sldId="325"/>
            <ac:spMk id="12" creationId="{D68B1BC2-EB98-7B0C-ED02-2D56D64624B0}"/>
          </ac:spMkLst>
        </pc:spChg>
        <pc:picChg chg="add del mod">
          <ac:chgData name="Søren Staghøj" userId="8b0982fc-b537-420b-8c10-759f7e00af9b" providerId="ADAL" clId="{D98C9EB7-55A2-4E30-909A-72420A2DD235}" dt="2023-02-17T12:11:43.681" v="428" actId="478"/>
          <ac:picMkLst>
            <pc:docMk/>
            <pc:sldMk cId="4056149847" sldId="325"/>
            <ac:picMk id="5" creationId="{4A49FDCB-9C31-6759-28EF-B44D6B59E556}"/>
          </ac:picMkLst>
        </pc:picChg>
        <pc:picChg chg="add del mod">
          <ac:chgData name="Søren Staghøj" userId="8b0982fc-b537-420b-8c10-759f7e00af9b" providerId="ADAL" clId="{D98C9EB7-55A2-4E30-909A-72420A2DD235}" dt="2023-02-17T12:26:40.316" v="528" actId="478"/>
          <ac:picMkLst>
            <pc:docMk/>
            <pc:sldMk cId="4056149847" sldId="325"/>
            <ac:picMk id="7" creationId="{4A9BCE0C-5B0D-AA31-BB63-57B8F6E3935A}"/>
          </ac:picMkLst>
        </pc:picChg>
        <pc:picChg chg="add mod">
          <ac:chgData name="Søren Staghøj" userId="8b0982fc-b537-420b-8c10-759f7e00af9b" providerId="ADAL" clId="{D98C9EB7-55A2-4E30-909A-72420A2DD235}" dt="2023-02-17T12:30:24.127" v="561" actId="14826"/>
          <ac:picMkLst>
            <pc:docMk/>
            <pc:sldMk cId="4056149847" sldId="325"/>
            <ac:picMk id="8" creationId="{F55FCDF6-80E5-163B-E464-1B082AA5D511}"/>
          </ac:picMkLst>
        </pc:picChg>
        <pc:picChg chg="add del mod modCrop">
          <ac:chgData name="Søren Staghøj" userId="8b0982fc-b537-420b-8c10-759f7e00af9b" providerId="ADAL" clId="{D98C9EB7-55A2-4E30-909A-72420A2DD235}" dt="2023-02-17T12:17:03.695" v="462" actId="478"/>
          <ac:picMkLst>
            <pc:docMk/>
            <pc:sldMk cId="4056149847" sldId="325"/>
            <ac:picMk id="9" creationId="{D359C0AF-BC5F-63C6-C985-F7297FB41126}"/>
          </ac:picMkLst>
        </pc:picChg>
        <pc:picChg chg="add del mod">
          <ac:chgData name="Søren Staghøj" userId="8b0982fc-b537-420b-8c10-759f7e00af9b" providerId="ADAL" clId="{D98C9EB7-55A2-4E30-909A-72420A2DD235}" dt="2023-02-17T12:26:30.913" v="522"/>
          <ac:picMkLst>
            <pc:docMk/>
            <pc:sldMk cId="4056149847" sldId="325"/>
            <ac:picMk id="14" creationId="{EF23779B-8E18-3021-AB45-C2B254FE6F25}"/>
          </ac:picMkLst>
        </pc:picChg>
        <pc:picChg chg="add mod">
          <ac:chgData name="Søren Staghøj" userId="8b0982fc-b537-420b-8c10-759f7e00af9b" providerId="ADAL" clId="{D98C9EB7-55A2-4E30-909A-72420A2DD235}" dt="2023-02-17T12:35:31.111" v="575" actId="29295"/>
          <ac:picMkLst>
            <pc:docMk/>
            <pc:sldMk cId="4056149847" sldId="325"/>
            <ac:picMk id="15" creationId="{C474F25E-4FF8-F263-C572-38046F25FDA2}"/>
          </ac:picMkLst>
        </pc:picChg>
      </pc:sldChg>
      <pc:sldChg chg="add del">
        <pc:chgData name="Søren Staghøj" userId="8b0982fc-b537-420b-8c10-759f7e00af9b" providerId="ADAL" clId="{D98C9EB7-55A2-4E30-909A-72420A2DD235}" dt="2023-02-17T12:09:50.262" v="414"/>
        <pc:sldMkLst>
          <pc:docMk/>
          <pc:sldMk cId="2091910744" sldId="326"/>
        </pc:sldMkLst>
      </pc:sldChg>
      <pc:sldChg chg="add del">
        <pc:chgData name="Søren Staghøj" userId="8b0982fc-b537-420b-8c10-759f7e00af9b" providerId="ADAL" clId="{D98C9EB7-55A2-4E30-909A-72420A2DD235}" dt="2023-02-17T12:09:46.486" v="412"/>
        <pc:sldMkLst>
          <pc:docMk/>
          <pc:sldMk cId="2936432598" sldId="326"/>
        </pc:sldMkLst>
      </pc:sldChg>
      <pc:sldMasterChg chg="modSldLayout">
        <pc:chgData name="Søren Staghøj" userId="8b0982fc-b537-420b-8c10-759f7e00af9b" providerId="ADAL" clId="{D98C9EB7-55A2-4E30-909A-72420A2DD235}" dt="2023-02-17T12:43:22.946" v="632" actId="478"/>
        <pc:sldMasterMkLst>
          <pc:docMk/>
          <pc:sldMasterMk cId="0" sldId="2147483648"/>
        </pc:sldMasterMkLst>
        <pc:sldLayoutChg chg="delSp mod">
          <pc:chgData name="Søren Staghøj" userId="8b0982fc-b537-420b-8c10-759f7e00af9b" providerId="ADAL" clId="{D98C9EB7-55A2-4E30-909A-72420A2DD235}" dt="2023-02-17T12:43:22.946" v="632" actId="478"/>
          <pc:sldLayoutMkLst>
            <pc:docMk/>
            <pc:sldMasterMk cId="0" sldId="2147483648"/>
            <pc:sldLayoutMk cId="0" sldId="2147483665"/>
          </pc:sldLayoutMkLst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18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19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0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1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2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3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4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5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6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7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8" creationId="{00000000-0000-0000-0000-000000000000}"/>
            </ac:spMkLst>
          </pc:spChg>
          <pc:spChg chg="del">
            <ac:chgData name="Søren Staghøj" userId="8b0982fc-b537-420b-8c10-759f7e00af9b" providerId="ADAL" clId="{D98C9EB7-55A2-4E30-909A-72420A2DD235}" dt="2023-02-17T12:43:22.946" v="632" actId="478"/>
            <ac:spMkLst>
              <pc:docMk/>
              <pc:sldMasterMk cId="0" sldId="2147483648"/>
              <pc:sldLayoutMk cId="0" sldId="2147483665"/>
              <ac:spMk id="29" creationId="{00000000-0000-0000-0000-000000000000}"/>
            </ac:spMkLst>
          </pc:spChg>
        </pc:sldLayoutChg>
      </pc:sldMasterChg>
    </pc:docChg>
  </pc:docChgLst>
  <pc:docChgLst>
    <pc:chgData name="Mette Fjord Kristensen" userId="S::mettefk@justitia-int.org::bc6e6a5e-7970-4152-b837-759c161e43b9" providerId="AD" clId="Web-{CAADAB33-80AB-A831-EF13-E30591A9937C}"/>
    <pc:docChg chg="addSld modSld">
      <pc:chgData name="Mette Fjord Kristensen" userId="S::mettefk@justitia-int.org::bc6e6a5e-7970-4152-b837-759c161e43b9" providerId="AD" clId="Web-{CAADAB33-80AB-A831-EF13-E30591A9937C}" dt="2023-02-28T11:03:07.798" v="728" actId="20577"/>
      <pc:docMkLst>
        <pc:docMk/>
      </pc:docMkLst>
      <pc:sldChg chg="addSp delSp modSp">
        <pc:chgData name="Mette Fjord Kristensen" userId="S::mettefk@justitia-int.org::bc6e6a5e-7970-4152-b837-759c161e43b9" providerId="AD" clId="Web-{CAADAB33-80AB-A831-EF13-E30591A9937C}" dt="2023-02-28T10:49:42.263" v="279" actId="20577"/>
        <pc:sldMkLst>
          <pc:docMk/>
          <pc:sldMk cId="0" sldId="256"/>
        </pc:sldMkLst>
        <pc:spChg chg="mod">
          <ac:chgData name="Mette Fjord Kristensen" userId="S::mettefk@justitia-int.org::bc6e6a5e-7970-4152-b837-759c161e43b9" providerId="AD" clId="Web-{CAADAB33-80AB-A831-EF13-E30591A9937C}" dt="2023-02-28T10:49:28.512" v="271" actId="20577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Mette Fjord Kristensen" userId="S::mettefk@justitia-int.org::bc6e6a5e-7970-4152-b837-759c161e43b9" providerId="AD" clId="Web-{CAADAB33-80AB-A831-EF13-E30591A9937C}" dt="2023-02-28T10:49:13.903" v="257"/>
          <ac:spMkLst>
            <pc:docMk/>
            <pc:sldMk cId="0" sldId="256"/>
            <ac:spMk id="3" creationId="{FEBBB028-6042-0A9B-D245-FE93DB919716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0:49:42.263" v="279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0:46:12.887" v="166" actId="20577"/>
          <ac:spMkLst>
            <pc:docMk/>
            <pc:sldMk cId="0" sldId="256"/>
            <ac:spMk id="18" creationId="{136B9195-9095-2170-922D-A36DD483A636}"/>
          </ac:spMkLst>
        </pc:spChg>
      </pc:sldChg>
      <pc:sldChg chg="addSp delSp modSp">
        <pc:chgData name="Mette Fjord Kristensen" userId="S::mettefk@justitia-int.org::bc6e6a5e-7970-4152-b837-759c161e43b9" providerId="AD" clId="Web-{CAADAB33-80AB-A831-EF13-E30591A9937C}" dt="2023-02-28T10:58:30.843" v="582" actId="20577"/>
        <pc:sldMkLst>
          <pc:docMk/>
          <pc:sldMk cId="3295096923" sldId="311"/>
        </pc:sldMkLst>
        <pc:spChg chg="mod">
          <ac:chgData name="Mette Fjord Kristensen" userId="S::mettefk@justitia-int.org::bc6e6a5e-7970-4152-b837-759c161e43b9" providerId="AD" clId="Web-{CAADAB33-80AB-A831-EF13-E30591A9937C}" dt="2023-02-28T10:43:44.855" v="34" actId="20577"/>
          <ac:spMkLst>
            <pc:docMk/>
            <pc:sldMk cId="3295096923" sldId="311"/>
            <ac:spMk id="2" creationId="{6EE2B077-19DC-ACE1-15EB-62F78AE809E9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0:58:30.843" v="582" actId="20577"/>
          <ac:spMkLst>
            <pc:docMk/>
            <pc:sldMk cId="3295096923" sldId="311"/>
            <ac:spMk id="3" creationId="{8979BA11-C610-3A23-E13C-09FAE3989F39}"/>
          </ac:spMkLst>
        </pc:spChg>
        <pc:spChg chg="add del mod">
          <ac:chgData name="Mette Fjord Kristensen" userId="S::mettefk@justitia-int.org::bc6e6a5e-7970-4152-b837-759c161e43b9" providerId="AD" clId="Web-{CAADAB33-80AB-A831-EF13-E30591A9937C}" dt="2023-02-28T10:43:21.058" v="4"/>
          <ac:spMkLst>
            <pc:docMk/>
            <pc:sldMk cId="3295096923" sldId="311"/>
            <ac:spMk id="4" creationId="{180E62EE-6B73-80AD-DDA9-F1BB42146CA2}"/>
          </ac:spMkLst>
        </pc:spChg>
      </pc:sldChg>
      <pc:sldChg chg="modSp new">
        <pc:chgData name="Mette Fjord Kristensen" userId="S::mettefk@justitia-int.org::bc6e6a5e-7970-4152-b837-759c161e43b9" providerId="AD" clId="Web-{CAADAB33-80AB-A831-EF13-E30591A9937C}" dt="2023-02-28T10:45:33.449" v="150" actId="20577"/>
        <pc:sldMkLst>
          <pc:docMk/>
          <pc:sldMk cId="4273345048" sldId="312"/>
        </pc:sldMkLst>
        <pc:spChg chg="mod">
          <ac:chgData name="Mette Fjord Kristensen" userId="S::mettefk@justitia-int.org::bc6e6a5e-7970-4152-b837-759c161e43b9" providerId="AD" clId="Web-{CAADAB33-80AB-A831-EF13-E30591A9937C}" dt="2023-02-28T10:45:21.308" v="128" actId="20577"/>
          <ac:spMkLst>
            <pc:docMk/>
            <pc:sldMk cId="4273345048" sldId="312"/>
            <ac:spMk id="2" creationId="{E31F7ABB-9F8F-696B-5B32-569E9B4766F0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0:45:33.449" v="150" actId="20577"/>
          <ac:spMkLst>
            <pc:docMk/>
            <pc:sldMk cId="4273345048" sldId="312"/>
            <ac:spMk id="3" creationId="{0578C683-6F23-D33E-230F-2517D67FC979}"/>
          </ac:spMkLst>
        </pc:spChg>
      </pc:sldChg>
      <pc:sldChg chg="modSp new">
        <pc:chgData name="Mette Fjord Kristensen" userId="S::mettefk@justitia-int.org::bc6e6a5e-7970-4152-b837-759c161e43b9" providerId="AD" clId="Web-{CAADAB33-80AB-A831-EF13-E30591A9937C}" dt="2023-02-28T11:00:36.250" v="644" actId="20577"/>
        <pc:sldMkLst>
          <pc:docMk/>
          <pc:sldMk cId="1710124222" sldId="313"/>
        </pc:sldMkLst>
        <pc:spChg chg="mod">
          <ac:chgData name="Mette Fjord Kristensen" userId="S::mettefk@justitia-int.org::bc6e6a5e-7970-4152-b837-759c161e43b9" providerId="AD" clId="Web-{CAADAB33-80AB-A831-EF13-E30591A9937C}" dt="2023-02-28T10:50:57.794" v="321" actId="20577"/>
          <ac:spMkLst>
            <pc:docMk/>
            <pc:sldMk cId="1710124222" sldId="313"/>
            <ac:spMk id="2" creationId="{9F1410F9-6700-60D5-0116-5058D2AAA4A8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1:00:36.250" v="644" actId="20577"/>
          <ac:spMkLst>
            <pc:docMk/>
            <pc:sldMk cId="1710124222" sldId="313"/>
            <ac:spMk id="3" creationId="{17FAE5DC-FA99-CA52-6BC6-D414DADA7B53}"/>
          </ac:spMkLst>
        </pc:spChg>
      </pc:sldChg>
      <pc:sldChg chg="modSp new">
        <pc:chgData name="Mette Fjord Kristensen" userId="S::mettefk@justitia-int.org::bc6e6a5e-7970-4152-b837-759c161e43b9" providerId="AD" clId="Web-{CAADAB33-80AB-A831-EF13-E30591A9937C}" dt="2023-02-28T10:53:06.545" v="456" actId="20577"/>
        <pc:sldMkLst>
          <pc:docMk/>
          <pc:sldMk cId="662240351" sldId="314"/>
        </pc:sldMkLst>
        <pc:spChg chg="mod">
          <ac:chgData name="Mette Fjord Kristensen" userId="S::mettefk@justitia-int.org::bc6e6a5e-7970-4152-b837-759c161e43b9" providerId="AD" clId="Web-{CAADAB33-80AB-A831-EF13-E30591A9937C}" dt="2023-02-28T10:53:06.545" v="456" actId="20577"/>
          <ac:spMkLst>
            <pc:docMk/>
            <pc:sldMk cId="662240351" sldId="314"/>
            <ac:spMk id="2" creationId="{0FA754A2-5EA7-1EF9-DFAA-073B209B8E37}"/>
          </ac:spMkLst>
        </pc:spChg>
      </pc:sldChg>
      <pc:sldChg chg="modSp new">
        <pc:chgData name="Mette Fjord Kristensen" userId="S::mettefk@justitia-int.org::bc6e6a5e-7970-4152-b837-759c161e43b9" providerId="AD" clId="Web-{CAADAB33-80AB-A831-EF13-E30591A9937C}" dt="2023-02-28T11:02:50.688" v="723" actId="20577"/>
        <pc:sldMkLst>
          <pc:docMk/>
          <pc:sldMk cId="716785198" sldId="315"/>
        </pc:sldMkLst>
        <pc:spChg chg="mod">
          <ac:chgData name="Mette Fjord Kristensen" userId="S::mettefk@justitia-int.org::bc6e6a5e-7970-4152-b837-759c161e43b9" providerId="AD" clId="Web-{CAADAB33-80AB-A831-EF13-E30591A9937C}" dt="2023-02-28T10:54:32.780" v="479" actId="20577"/>
          <ac:spMkLst>
            <pc:docMk/>
            <pc:sldMk cId="716785198" sldId="315"/>
            <ac:spMk id="2" creationId="{816D1825-148E-52C6-C547-0BE8D8CD7A5B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1:02:50.688" v="723" actId="20577"/>
          <ac:spMkLst>
            <pc:docMk/>
            <pc:sldMk cId="716785198" sldId="315"/>
            <ac:spMk id="3" creationId="{F2EACE69-848E-2C61-1F1C-4B5D658C3785}"/>
          </ac:spMkLst>
        </pc:spChg>
      </pc:sldChg>
      <pc:sldChg chg="modSp new">
        <pc:chgData name="Mette Fjord Kristensen" userId="S::mettefk@justitia-int.org::bc6e6a5e-7970-4152-b837-759c161e43b9" providerId="AD" clId="Web-{CAADAB33-80AB-A831-EF13-E30591A9937C}" dt="2023-02-28T11:03:07.798" v="728" actId="20577"/>
        <pc:sldMkLst>
          <pc:docMk/>
          <pc:sldMk cId="443240162" sldId="316"/>
        </pc:sldMkLst>
        <pc:spChg chg="mod">
          <ac:chgData name="Mette Fjord Kristensen" userId="S::mettefk@justitia-int.org::bc6e6a5e-7970-4152-b837-759c161e43b9" providerId="AD" clId="Web-{CAADAB33-80AB-A831-EF13-E30591A9937C}" dt="2023-02-28T11:03:07.798" v="728" actId="20577"/>
          <ac:spMkLst>
            <pc:docMk/>
            <pc:sldMk cId="443240162" sldId="316"/>
            <ac:spMk id="2" creationId="{5C0730C6-0DB3-215F-F849-49BA1C1F4B6D}"/>
          </ac:spMkLst>
        </pc:spChg>
        <pc:spChg chg="mod">
          <ac:chgData name="Mette Fjord Kristensen" userId="S::mettefk@justitia-int.org::bc6e6a5e-7970-4152-b837-759c161e43b9" providerId="AD" clId="Web-{CAADAB33-80AB-A831-EF13-E30591A9937C}" dt="2023-02-28T11:03:00.391" v="725" actId="20577"/>
          <ac:spMkLst>
            <pc:docMk/>
            <pc:sldMk cId="443240162" sldId="316"/>
            <ac:spMk id="3" creationId="{D7470A8C-17E8-DC35-42C6-9B2EAD34D7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FCDE-2CFD-4487-A15D-E385BACFFE96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62EBA-0B80-476C-B683-C96FE6DEAA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48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2EBA-0B80-476C-B683-C96FE6DEAA2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54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7C167"/>
                </a:solidFill>
                <a:latin typeface="Gadugi"/>
                <a:cs typeface="Gadug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7C167"/>
                </a:solidFill>
                <a:latin typeface="Gadugi"/>
                <a:cs typeface="Gadug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7C167"/>
                </a:solidFill>
                <a:latin typeface="Gadugi"/>
                <a:cs typeface="Gadug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464" y="185928"/>
            <a:ext cx="1758695" cy="10546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9464" y="185928"/>
            <a:ext cx="1758695" cy="10546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037" y="748294"/>
            <a:ext cx="111819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7C167"/>
                </a:solidFill>
                <a:latin typeface="Gadugi"/>
                <a:cs typeface="Gadug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888" y="1805404"/>
            <a:ext cx="11416223" cy="362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justitia-int.org/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mettefk@justitia-int.org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4.png"/><Relationship Id="rId3" Type="http://schemas.openxmlformats.org/officeDocument/2006/relationships/hyperlink" Target="https://justitia-int.org/wp-content/uploads/2022/02/Analyse_Problemerne-med-kommunernes-sagsbehandlingstid.pdf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3.svg"/><Relationship Id="rId2" Type="http://schemas.openxmlformats.org/officeDocument/2006/relationships/hyperlink" Target="https://justitia-int.org/wp-content/uploads/2022/12/Analyse_Retssikkerhed-i-kommunerne_22122022.pdf" TargetMode="Externa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hyperlink" Target="https://justitia-int.org/wp-content/uploads/2018/09/Tvangsanbringelser.png" TargetMode="External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19" Type="http://schemas.openxmlformats.org/officeDocument/2006/relationships/image" Target="../media/image25.svg"/><Relationship Id="rId4" Type="http://schemas.openxmlformats.org/officeDocument/2006/relationships/hyperlink" Target="https://justitia-int.org/wp-content/uploads/2021/07/Analyse_magtanvendelse.pdf" TargetMode="External"/><Relationship Id="rId9" Type="http://schemas.openxmlformats.org/officeDocument/2006/relationships/image" Target="../media/image13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23.svg"/><Relationship Id="rId15" Type="http://schemas.openxmlformats.org/officeDocument/2006/relationships/image" Target="../media/image29.sv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justitia-int.org/" TargetMode="External"/><Relationship Id="rId7" Type="http://schemas.openxmlformats.org/officeDocument/2006/relationships/image" Target="../media/image7.svg"/><Relationship Id="rId2" Type="http://schemas.openxmlformats.org/officeDocument/2006/relationships/hyperlink" Target="mailto:mettefk@justitia-int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 descr="Et billede, der indeholder tekst, avis&#10;&#10;Automatisk genereret beskrivelse">
            <a:extLst>
              <a:ext uri="{FF2B5EF4-FFF2-40B4-BE49-F238E27FC236}">
                <a16:creationId xmlns:a16="http://schemas.microsoft.com/office/drawing/2014/main" id="{60F91DE1-083C-7D1D-3946-8F2B5B580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367" y="2179849"/>
            <a:ext cx="2340000" cy="31629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lede 20" descr="Et billede, der indeholder tekst, avis&#10;&#10;Automatisk genereret beskrivelse">
            <a:extLst>
              <a:ext uri="{FF2B5EF4-FFF2-40B4-BE49-F238E27FC236}">
                <a16:creationId xmlns:a16="http://schemas.microsoft.com/office/drawing/2014/main" id="{73EB87D0-44D9-D303-91E0-8698E180B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121" y="2179848"/>
            <a:ext cx="2338583" cy="31610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uppe 30">
            <a:extLst>
              <a:ext uri="{FF2B5EF4-FFF2-40B4-BE49-F238E27FC236}">
                <a16:creationId xmlns:a16="http://schemas.microsoft.com/office/drawing/2014/main" id="{3560C431-23E9-6AA5-3472-84B505F82D3E}"/>
              </a:ext>
            </a:extLst>
          </p:cNvPr>
          <p:cNvGrpSpPr/>
          <p:nvPr/>
        </p:nvGrpSpPr>
        <p:grpSpPr>
          <a:xfrm>
            <a:off x="7367994" y="4225626"/>
            <a:ext cx="3715207" cy="2505173"/>
            <a:chOff x="7954250" y="4225626"/>
            <a:chExt cx="3715207" cy="2505173"/>
          </a:xfrm>
        </p:grpSpPr>
        <p:sp>
          <p:nvSpPr>
            <p:cNvPr id="2" name="object 2"/>
            <p:cNvSpPr txBox="1"/>
            <p:nvPr/>
          </p:nvSpPr>
          <p:spPr>
            <a:xfrm>
              <a:off x="7954250" y="4225626"/>
              <a:ext cx="3545727" cy="2505173"/>
            </a:xfrm>
            <a:prstGeom prst="rect">
              <a:avLst/>
            </a:prstGeom>
          </p:spPr>
          <p:txBody>
            <a:bodyPr vert="horz" wrap="square" lIns="0" tIns="12065" rIns="0" bIns="0" rtlCol="0" anchor="t">
              <a:spAutoFit/>
            </a:bodyPr>
            <a:lstStyle/>
            <a:p>
              <a:pPr marL="12700">
                <a:lnSpc>
                  <a:spcPct val="100000"/>
                </a:lnSpc>
              </a:pPr>
              <a:endParaRPr lang="da-DK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r>
                <a:rPr lang="da-DK" b="1" spc="-5" dirty="0">
                  <a:latin typeface="Gadugi"/>
                  <a:ea typeface="Gadugi"/>
                  <a:cs typeface="Arial"/>
                </a:rPr>
                <a:t>Advokat og chefkonsulent</a:t>
              </a:r>
              <a:endParaRPr lang="da-DK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r>
                <a:rPr lang="en-US" b="1" spc="-5" dirty="0">
                  <a:latin typeface="Gadugi"/>
                  <a:ea typeface="Gadugi"/>
                  <a:cs typeface="Arial"/>
                </a:rPr>
                <a:t>Mette Fjord Kristensen</a:t>
              </a: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333753" y="5150902"/>
              <a:ext cx="3335704" cy="1114408"/>
            </a:xfrm>
            <a:prstGeom prst="rect">
              <a:avLst/>
            </a:prstGeom>
          </p:spPr>
          <p:txBody>
            <a:bodyPr vert="horz" wrap="square" lIns="0" tIns="6350" rIns="0" bIns="0" rtlCol="0" anchor="t">
              <a:spAutoFit/>
            </a:bodyPr>
            <a:lstStyle/>
            <a:p>
              <a:r>
                <a:rPr lang="en-GB" spc="-10" dirty="0">
                  <a:ea typeface="+mn-lt"/>
                  <a:cs typeface="+mn-lt"/>
                </a:rPr>
                <a:t>Mobil/Cell:    +45 61103183</a:t>
              </a:r>
              <a:endParaRPr lang="en-US" dirty="0">
                <a:solidFill>
                  <a:srgbClr val="000000"/>
                </a:solidFill>
                <a:latin typeface="Gadugi"/>
                <a:ea typeface="Gadugi"/>
                <a:cs typeface="Arial"/>
              </a:endParaRPr>
            </a:p>
            <a:p>
              <a:r>
                <a:rPr lang="en-GB" spc="-10" dirty="0">
                  <a:ea typeface="+mn-lt"/>
                  <a:cs typeface="+mn-lt"/>
                </a:rPr>
                <a:t>E-mail: </a:t>
              </a:r>
              <a:r>
                <a:rPr lang="en-GB" u="sng" spc="-10" dirty="0">
                  <a:ea typeface="+mn-lt"/>
                  <a:cs typeface="+mn-lt"/>
                  <a:hlinkClick r:id="rId5"/>
                </a:rPr>
                <a:t>mettefk@justitia-int.org</a:t>
              </a:r>
              <a:r>
                <a:rPr lang="en-GB" spc="-10" dirty="0">
                  <a:ea typeface="+mn-lt"/>
                  <a:cs typeface="+mn-lt"/>
                </a:rPr>
                <a:t> </a:t>
              </a:r>
              <a:endParaRPr lang="da-DK" dirty="0"/>
            </a:p>
            <a:p>
              <a:r>
                <a:rPr lang="en-GB" spc="-10" dirty="0">
                  <a:ea typeface="+mn-lt"/>
                  <a:cs typeface="+mn-lt"/>
                  <a:hlinkClick r:id="rId6"/>
                </a:rPr>
                <a:t>http://www.justitia-int.org</a:t>
              </a:r>
              <a:r>
                <a:rPr lang="en-GB" spc="-10" dirty="0">
                  <a:ea typeface="+mn-lt"/>
                  <a:cs typeface="+mn-lt"/>
                </a:rPr>
                <a:t> </a:t>
              </a:r>
              <a:endParaRPr lang="da-DK" dirty="0"/>
            </a:p>
            <a:p>
              <a:pPr marL="15875" marR="1556385" indent="-3810">
                <a:lnSpc>
                  <a:spcPct val="102200"/>
                </a:lnSpc>
                <a:spcBef>
                  <a:spcPts val="50"/>
                </a:spcBef>
              </a:pPr>
              <a:endParaRPr lang="da-DK" sz="1800" spc="-10" dirty="0">
                <a:solidFill>
                  <a:srgbClr val="252525"/>
                </a:solidFill>
                <a:latin typeface="Gadugi"/>
                <a:ea typeface="Gadugi"/>
                <a:cs typeface="Arial"/>
              </a:endParaRPr>
            </a:p>
          </p:txBody>
        </p:sp>
        <p:pic>
          <p:nvPicPr>
            <p:cNvPr id="4" name="Grafik 3" descr="Telefonrør med massiv udfyldning">
              <a:extLst>
                <a:ext uri="{FF2B5EF4-FFF2-40B4-BE49-F238E27FC236}">
                  <a16:creationId xmlns:a16="http://schemas.microsoft.com/office/drawing/2014/main" id="{D0AA46F4-3FDA-7F08-1C6D-616A6B969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54250" y="5175762"/>
              <a:ext cx="252000" cy="252000"/>
            </a:xfrm>
            <a:prstGeom prst="rect">
              <a:avLst/>
            </a:prstGeom>
          </p:spPr>
        </p:pic>
        <p:pic>
          <p:nvPicPr>
            <p:cNvPr id="13" name="Grafik 12" descr="Konvolut med massiv udfyldning">
              <a:extLst>
                <a:ext uri="{FF2B5EF4-FFF2-40B4-BE49-F238E27FC236}">
                  <a16:creationId xmlns:a16="http://schemas.microsoft.com/office/drawing/2014/main" id="{6D6ABC26-552D-CE21-7766-61FBD5A1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54250" y="5456106"/>
              <a:ext cx="252000" cy="252000"/>
            </a:xfrm>
            <a:prstGeom prst="rect">
              <a:avLst/>
            </a:prstGeom>
          </p:spPr>
        </p:pic>
        <p:pic>
          <p:nvPicPr>
            <p:cNvPr id="15" name="Grafik 14" descr="Hus med massiv udfyldning">
              <a:extLst>
                <a:ext uri="{FF2B5EF4-FFF2-40B4-BE49-F238E27FC236}">
                  <a16:creationId xmlns:a16="http://schemas.microsoft.com/office/drawing/2014/main" id="{85255885-54BC-DA93-BB39-B467D6E34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54250" y="5736450"/>
              <a:ext cx="252000" cy="252000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7FF90845-FF9E-23CC-DF45-AAA1C33351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88755" y="1838528"/>
            <a:ext cx="3643576" cy="501947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AB25510E-3845-E1EC-251C-4599B1AE7203}"/>
              </a:ext>
            </a:extLst>
          </p:cNvPr>
          <p:cNvSpPr txBox="1"/>
          <p:nvPr/>
        </p:nvSpPr>
        <p:spPr>
          <a:xfrm>
            <a:off x="2540251" y="3760361"/>
            <a:ext cx="411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>
                <a:latin typeface="Gadugi" panose="020B0502040204020203" pitchFamily="34" charset="0"/>
                <a:ea typeface="Gadugi" panose="020B0502040204020203" pitchFamily="34" charset="0"/>
              </a:rPr>
              <a:t>Barnets</a:t>
            </a:r>
            <a:r>
              <a:rPr lang="da-DK" sz="4400" b="1" dirty="0">
                <a:latin typeface="Gadugi" panose="020B0502040204020203" pitchFamily="34" charset="0"/>
                <a:ea typeface="Gadugi" panose="020B0502040204020203" pitchFamily="34" charset="0"/>
              </a:rPr>
              <a:t> lov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A1D9EE4-A18C-B8DB-2491-F76E40E6F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6617" y="2023353"/>
            <a:ext cx="3614568" cy="48346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7F66649D-A674-167B-11B0-1CF19AE8A3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689972">
            <a:off x="12677996" y="435367"/>
            <a:ext cx="1518357" cy="2158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FA7D7F0E-347D-9A73-E3F4-EA160C6FE39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62" r="1"/>
          <a:stretch/>
        </p:blipFill>
        <p:spPr>
          <a:xfrm rot="20689972">
            <a:off x="15407597" y="436003"/>
            <a:ext cx="1527283" cy="2158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EA43E26-443D-65B3-253D-8C6761DB23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889474">
            <a:off x="-4698775" y="1221788"/>
            <a:ext cx="1351387" cy="1916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18211D5B-9484-7304-EFD1-0D339B995D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889474">
            <a:off x="-1964133" y="1221392"/>
            <a:ext cx="1355566" cy="1916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E0D6550-4254-7D63-3B40-626505DBBE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1341" y="1765486"/>
            <a:ext cx="4086157" cy="3064618"/>
          </a:xfrm>
          <a:prstGeom prst="rect">
            <a:avLst/>
          </a:prstGeom>
        </p:spPr>
      </p:pic>
      <p:pic>
        <p:nvPicPr>
          <p:cNvPr id="7" name="Billede 6" descr="Et billede, der indeholder tekst, indendørs&#10;&#10;Automatisk genereret beskrivelse">
            <a:extLst>
              <a:ext uri="{FF2B5EF4-FFF2-40B4-BE49-F238E27FC236}">
                <a16:creationId xmlns:a16="http://schemas.microsoft.com/office/drawing/2014/main" id="{257F1D10-9B5C-A3D9-30B7-8B0914CE19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4461" y="2722165"/>
            <a:ext cx="4338536" cy="325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79BA11-C610-3A23-E13C-09FAE3989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888" y="7205534"/>
            <a:ext cx="11416223" cy="1661993"/>
          </a:xfrm>
        </p:spPr>
        <p:txBody>
          <a:bodyPr wrap="square" lIns="0" tIns="0" rIns="0" bIns="0" anchor="t">
            <a:spAutoFit/>
          </a:bodyPr>
          <a:lstStyle/>
          <a:p>
            <a:pPr algn="l"/>
            <a:endParaRPr lang="da-DK" dirty="0"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da-DK" dirty="0">
                <a:ea typeface="+mn-lt"/>
                <a:cs typeface="+mn-lt"/>
              </a:rPr>
              <a:t>Analyse: Retssikkerhed i kommunerne, (</a:t>
            </a:r>
            <a:r>
              <a:rPr lang="da-DK" dirty="0">
                <a:ea typeface="+mn-lt"/>
                <a:cs typeface="+mn-lt"/>
                <a:hlinkClick r:id="rId2"/>
              </a:rPr>
              <a:t>Retssikkerhed i kommunerne (justitia-int.org)</a:t>
            </a:r>
            <a:r>
              <a:rPr lang="da-DK" dirty="0">
                <a:ea typeface="+mn-lt"/>
                <a:cs typeface="+mn-lt"/>
              </a:rPr>
              <a:t>)</a:t>
            </a:r>
            <a:endParaRPr lang="da-DK" dirty="0"/>
          </a:p>
          <a:p>
            <a:pPr marL="285750" indent="-285750" algn="l">
              <a:buFont typeface="Arial"/>
              <a:buChar char="•"/>
            </a:pPr>
            <a:r>
              <a:rPr lang="da-DK" dirty="0">
                <a:ea typeface="+mn-lt"/>
                <a:cs typeface="+mn-lt"/>
              </a:rPr>
              <a:t>Analyse af kommunernes sagsbehandlingstid (</a:t>
            </a:r>
            <a:r>
              <a:rPr lang="da-DK" dirty="0">
                <a:ea typeface="+mn-lt"/>
                <a:cs typeface="+mn-lt"/>
                <a:hlinkClick r:id="rId3"/>
              </a:rPr>
              <a:t>Problemerne med kommunernes sagsbehandlingstid (justitia-int.org)</a:t>
            </a:r>
            <a:r>
              <a:rPr lang="da-DK" dirty="0">
                <a:ea typeface="+mn-lt"/>
                <a:cs typeface="+mn-lt"/>
              </a:rPr>
              <a:t>)*</a:t>
            </a:r>
            <a:endParaRPr lang="da-DK" dirty="0"/>
          </a:p>
          <a:p>
            <a:pPr marL="285750" indent="-285750" algn="l">
              <a:buFont typeface="Arial"/>
              <a:buChar char="•"/>
            </a:pPr>
            <a:r>
              <a:rPr lang="da-DK" dirty="0">
                <a:ea typeface="+mn-lt"/>
                <a:cs typeface="+mn-lt"/>
              </a:rPr>
              <a:t>Analyse: Sikring af anbragtes rettigheder (</a:t>
            </a:r>
            <a:r>
              <a:rPr lang="da-DK" dirty="0">
                <a:ea typeface="+mn-lt"/>
                <a:cs typeface="+mn-lt"/>
                <a:hlinkClick r:id="rId4"/>
              </a:rPr>
              <a:t>Sikring af anbragtes rettigheder (justitia-int.org)</a:t>
            </a:r>
            <a:r>
              <a:rPr lang="da-DK" dirty="0">
                <a:ea typeface="+mn-lt"/>
                <a:cs typeface="+mn-lt"/>
              </a:rPr>
              <a:t>)</a:t>
            </a:r>
            <a:endParaRPr lang="da-DK" dirty="0"/>
          </a:p>
          <a:p>
            <a:pPr marL="285750" indent="-285750" algn="l">
              <a:buFont typeface="Arial"/>
              <a:buChar char="•"/>
            </a:pPr>
            <a:r>
              <a:rPr lang="da-DK" dirty="0">
                <a:ea typeface="+mn-lt"/>
                <a:cs typeface="+mn-lt"/>
              </a:rPr>
              <a:t>Analyse: Retssikkerhed i en kompliceret beslutningsproces (</a:t>
            </a:r>
            <a:r>
              <a:rPr lang="da-DK" dirty="0">
                <a:ea typeface="+mn-lt"/>
                <a:cs typeface="+mn-lt"/>
                <a:hlinkClick r:id="rId5"/>
              </a:rPr>
              <a:t>Tvangsanbringelser.png (1404×672) (justitia-int.org)</a:t>
            </a:r>
            <a:r>
              <a:rPr lang="da-DK" dirty="0">
                <a:ea typeface="+mn-lt"/>
                <a:cs typeface="+mn-lt"/>
              </a:rPr>
              <a:t>)</a:t>
            </a:r>
            <a:endParaRPr lang="da-DK" dirty="0"/>
          </a:p>
          <a:p>
            <a:endParaRPr lang="da-DK" dirty="0"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F6A943-DD4D-644D-A0FD-9E21732F2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6338" y="6978715"/>
            <a:ext cx="2133775" cy="29395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380C4B3-4FA7-B850-2FCA-36F06C335B12}"/>
              </a:ext>
            </a:extLst>
          </p:cNvPr>
          <p:cNvSpPr txBox="1"/>
          <p:nvPr/>
        </p:nvSpPr>
        <p:spPr>
          <a:xfrm>
            <a:off x="770969" y="904674"/>
            <a:ext cx="861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Gadugi" panose="020B0502040204020203" pitchFamily="34" charset="0"/>
                <a:ea typeface="Gadugi" panose="020B0502040204020203" pitchFamily="34" charset="0"/>
              </a:rPr>
              <a:t>"Reparation af et system, der ikke fungerer?"</a:t>
            </a:r>
            <a:endParaRPr lang="da-DK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F83FEC-22E0-294B-A1E3-93967333A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3789309" y="6457698"/>
            <a:ext cx="2360793" cy="31576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5F3DC82-755A-8977-9017-448F5D6033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7426" y="2067246"/>
            <a:ext cx="2346996" cy="3336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A27BF97-7B8C-705F-66BD-2039C0F6BA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2" r="1"/>
          <a:stretch/>
        </p:blipFill>
        <p:spPr>
          <a:xfrm>
            <a:off x="8976942" y="2067246"/>
            <a:ext cx="2360792" cy="3336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A564635-5269-A17F-F7E4-27EA9C18E0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969" y="2067247"/>
            <a:ext cx="2352073" cy="3336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9DCCF4B8-6EAF-170B-25E9-FB30F6FC18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561" y="2067246"/>
            <a:ext cx="2359346" cy="3336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4E200EA-6D8E-B62E-89CF-99CB3F699D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18908" y="6933880"/>
            <a:ext cx="1132110" cy="22053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D557644-A918-3ED2-2476-F3F2D45621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370780" y="3530937"/>
            <a:ext cx="1310334" cy="332706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E03BC9B-9B39-E48F-316B-B585F90059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295970" y="4641040"/>
            <a:ext cx="1758320" cy="20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6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7ABB-9F8F-696B-5B32-569E9B47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7" y="748294"/>
            <a:ext cx="8181763" cy="86177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ea typeface="Gadugi"/>
              </a:rPr>
              <a:t>En</a:t>
            </a:r>
            <a:r>
              <a:rPr lang="en-US" dirty="0">
                <a:solidFill>
                  <a:schemeClr val="tx1"/>
                </a:solidFill>
                <a:ea typeface="Gadugi"/>
              </a:rPr>
              <a:t> mere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rettighedsbaseret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tilgang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må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ikke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svække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børne</a:t>
            </a:r>
            <a:r>
              <a:rPr lang="en-US" dirty="0">
                <a:solidFill>
                  <a:schemeClr val="tx1"/>
                </a:solidFill>
                <a:ea typeface="Gadugi"/>
              </a:rPr>
              <a:t>- og </a:t>
            </a:r>
            <a:r>
              <a:rPr lang="da-DK" dirty="0">
                <a:solidFill>
                  <a:schemeClr val="tx1"/>
                </a:solidFill>
                <a:ea typeface="Gadugi"/>
              </a:rPr>
              <a:t>ungeinddragelsen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8C683-6F23-D33E-230F-2517D67F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2349" y="2496066"/>
            <a:ext cx="4150052" cy="1194879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Fagpersoner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skal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klædes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bedre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på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Styrkelse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af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+mn-lt"/>
              </a:rPr>
              <a:t>advokatbistand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FF784E-F89D-6E64-CF15-B4451886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4690" y="3711357"/>
            <a:ext cx="1132110" cy="2205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3C3841-C549-E717-FA2D-756BDF928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731" y="3530937"/>
            <a:ext cx="1310334" cy="33270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9EEB55-6F48-9AC3-74CA-1752D2A78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331" y="4500300"/>
            <a:ext cx="1758320" cy="206474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D6B9BD1-2ECE-20DA-37D7-D2388A11A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426" y="-3638714"/>
            <a:ext cx="2346996" cy="3336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5D75DFF-973B-923D-04FD-5F2B5856E5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2" r="1"/>
          <a:stretch/>
        </p:blipFill>
        <p:spPr>
          <a:xfrm>
            <a:off x="8976942" y="-3638714"/>
            <a:ext cx="2360792" cy="3336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58D82CF-DA85-6507-5B2D-2EED4A0C70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969" y="-3638713"/>
            <a:ext cx="2352073" cy="3336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D1682EA-8A16-3A62-C4AA-5784D08FE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561" y="-3638714"/>
            <a:ext cx="2359346" cy="3336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FE78FE-C82B-8586-320B-207AEC7EE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59577">
            <a:off x="-4312499" y="1956310"/>
            <a:ext cx="1618013" cy="206824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7782C0F-95A4-24F9-098A-46E7EBEE91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528017" y="1747673"/>
            <a:ext cx="3440036" cy="33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5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E337CFE-3954-7B4F-DF76-8A0CCCE47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9577">
            <a:off x="736065" y="1956310"/>
            <a:ext cx="1618013" cy="20682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EAC731-C805-6680-5EEA-4B8F4B948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547" y="1747673"/>
            <a:ext cx="3440036" cy="3362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10F9-6700-60D5-0116-5058D2A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323" y="3429000"/>
            <a:ext cx="7381663" cy="86177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ea typeface="Gadugi"/>
              </a:rPr>
              <a:t>Afbureaukratisering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må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ikke</a:t>
            </a:r>
            <a:r>
              <a:rPr lang="en-US" dirty="0">
                <a:solidFill>
                  <a:schemeClr val="tx1"/>
                </a:solidFill>
                <a:ea typeface="Gadug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forringe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retssikkerheden</a:t>
            </a:r>
            <a:endParaRPr lang="en-US" dirty="0">
              <a:solidFill>
                <a:schemeClr val="tx1"/>
              </a:solidFill>
              <a:ea typeface="Gadug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E5DC-FA99-CA52-6BC6-D414DADA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323" y="4467060"/>
            <a:ext cx="5866266" cy="553998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Gældende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sagsbehandlingsregler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,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herunder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vedr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.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krav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til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indhold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og 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regler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for 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frister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skal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 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bevares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2CCBF7-0DAF-DCBD-6B3D-9D38A7CD0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49577">
            <a:off x="1432762" y="2911870"/>
            <a:ext cx="1648681" cy="32115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147EA1-E1C3-075B-185E-4A4E7047F8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7086" y="7089947"/>
            <a:ext cx="2448166" cy="30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2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54A2-5EA7-1EF9-DFAA-073B209B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1" y="4072066"/>
            <a:ext cx="6157019" cy="86177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adugi"/>
              </a:rPr>
              <a:t>Barnet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skal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ikke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overtage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ansvaret</a:t>
            </a:r>
            <a:r>
              <a:rPr lang="en-US" dirty="0">
                <a:solidFill>
                  <a:schemeClr val="tx1"/>
                </a:solidFill>
                <a:ea typeface="Gadugi"/>
              </a:rPr>
              <a:t> for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sagsoplysning</a:t>
            </a:r>
            <a:endParaRPr lang="en-US" dirty="0">
              <a:solidFill>
                <a:schemeClr val="tx1"/>
              </a:solidFill>
              <a:ea typeface="Gadug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99A554-EF67-44FA-F66C-C839412EA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0423" flipH="1">
            <a:off x="9955304" y="1989211"/>
            <a:ext cx="1831791" cy="35682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26EB86-052C-5CA7-9461-087D90A47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7086" y="3562975"/>
            <a:ext cx="2448166" cy="30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1825-148E-52C6-C547-0BE8D8CD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372" y="1444980"/>
            <a:ext cx="5762172" cy="86177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ea typeface="Gadugi"/>
              </a:rPr>
              <a:t>Tvangsbortadoption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inden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barnets</a:t>
            </a:r>
            <a:r>
              <a:rPr lang="en-US" dirty="0">
                <a:solidFill>
                  <a:schemeClr val="tx1"/>
                </a:solidFill>
                <a:ea typeface="Gadug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adugi"/>
              </a:rPr>
              <a:t>fødsel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ACE69-848E-2C61-1F1C-4B5D658C3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7371" y="2560147"/>
            <a:ext cx="6346740" cy="249299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EMRK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Opfyldelse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af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dokumentationskrav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Anvendelsesområdet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Proportionalitet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  <a:cs typeface="Calibri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  <a:cs typeface="Calibri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F64405-93DA-EA17-6B17-80354469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0423" flipH="1">
            <a:off x="1756904" y="3911694"/>
            <a:ext cx="1475109" cy="28734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84330F-D959-CF0B-72AE-18C3E14A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75" y="1509583"/>
            <a:ext cx="3429368" cy="49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F53DDA9-F08A-824A-B0DE-64AE8F21DC1B}"/>
              </a:ext>
            </a:extLst>
          </p:cNvPr>
          <p:cNvGrpSpPr/>
          <p:nvPr/>
        </p:nvGrpSpPr>
        <p:grpSpPr>
          <a:xfrm>
            <a:off x="7367994" y="4225626"/>
            <a:ext cx="3715207" cy="2505173"/>
            <a:chOff x="7954250" y="4225626"/>
            <a:chExt cx="3715207" cy="250517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1E8307F6-7C10-5EBB-6836-3041DB37DBB0}"/>
                </a:ext>
              </a:extLst>
            </p:cNvPr>
            <p:cNvSpPr txBox="1"/>
            <p:nvPr/>
          </p:nvSpPr>
          <p:spPr>
            <a:xfrm>
              <a:off x="7954250" y="4225626"/>
              <a:ext cx="3545727" cy="2505173"/>
            </a:xfrm>
            <a:prstGeom prst="rect">
              <a:avLst/>
            </a:prstGeom>
          </p:spPr>
          <p:txBody>
            <a:bodyPr vert="horz" wrap="square" lIns="0" tIns="12065" rIns="0" bIns="0" rtlCol="0" anchor="t">
              <a:spAutoFit/>
            </a:bodyPr>
            <a:lstStyle/>
            <a:p>
              <a:pPr marL="12700">
                <a:lnSpc>
                  <a:spcPct val="100000"/>
                </a:lnSpc>
              </a:pPr>
              <a:endParaRPr lang="da-DK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r>
                <a:rPr lang="da-DK" b="1" spc="-5" dirty="0">
                  <a:latin typeface="Gadugi"/>
                  <a:ea typeface="Gadugi"/>
                  <a:cs typeface="Arial"/>
                </a:rPr>
                <a:t>Advokat og chefkonsulent</a:t>
              </a:r>
              <a:endParaRPr lang="da-DK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r>
                <a:rPr lang="en-US" b="1" spc="-5" dirty="0">
                  <a:latin typeface="Gadugi"/>
                  <a:ea typeface="Gadugi"/>
                  <a:cs typeface="Arial"/>
                </a:rPr>
                <a:t>Mette Fjord Kristensen</a:t>
              </a: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  <a:p>
              <a:pPr marL="12700"/>
              <a:endParaRPr lang="en-US" b="1" spc="-5" dirty="0">
                <a:latin typeface="Gadugi" panose="020B0502040204020203" pitchFamily="34" charset="0"/>
                <a:ea typeface="Gadugi" panose="020B0502040204020203" pitchFamily="34" charset="0"/>
                <a:cs typeface="Arial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384DF6EC-67B7-F708-54D3-590E9652CCE8}"/>
                </a:ext>
              </a:extLst>
            </p:cNvPr>
            <p:cNvSpPr txBox="1"/>
            <p:nvPr/>
          </p:nvSpPr>
          <p:spPr>
            <a:xfrm>
              <a:off x="8333753" y="5150902"/>
              <a:ext cx="3335704" cy="1114408"/>
            </a:xfrm>
            <a:prstGeom prst="rect">
              <a:avLst/>
            </a:prstGeom>
          </p:spPr>
          <p:txBody>
            <a:bodyPr vert="horz" wrap="square" lIns="0" tIns="6350" rIns="0" bIns="0" rtlCol="0" anchor="t">
              <a:spAutoFit/>
            </a:bodyPr>
            <a:lstStyle/>
            <a:p>
              <a:r>
                <a:rPr lang="en-GB" spc="-10" dirty="0">
                  <a:ea typeface="+mn-lt"/>
                  <a:cs typeface="+mn-lt"/>
                </a:rPr>
                <a:t>Mobil/Cell:    +45 61103183</a:t>
              </a:r>
              <a:endParaRPr lang="en-US" dirty="0">
                <a:solidFill>
                  <a:srgbClr val="000000"/>
                </a:solidFill>
                <a:latin typeface="Gadugi"/>
                <a:ea typeface="Gadugi"/>
                <a:cs typeface="Arial"/>
              </a:endParaRPr>
            </a:p>
            <a:p>
              <a:r>
                <a:rPr lang="en-GB" spc="-10" dirty="0">
                  <a:ea typeface="+mn-lt"/>
                  <a:cs typeface="+mn-lt"/>
                </a:rPr>
                <a:t>E-mail: </a:t>
              </a:r>
              <a:r>
                <a:rPr lang="en-GB" u="sng" spc="-10" dirty="0">
                  <a:ea typeface="+mn-lt"/>
                  <a:cs typeface="+mn-lt"/>
                  <a:hlinkClick r:id="rId2"/>
                </a:rPr>
                <a:t>mettefk@justitia-int.org</a:t>
              </a:r>
              <a:r>
                <a:rPr lang="en-GB" spc="-10" dirty="0">
                  <a:ea typeface="+mn-lt"/>
                  <a:cs typeface="+mn-lt"/>
                </a:rPr>
                <a:t> </a:t>
              </a:r>
              <a:endParaRPr lang="da-DK" dirty="0"/>
            </a:p>
            <a:p>
              <a:r>
                <a:rPr lang="en-GB" spc="-10" dirty="0">
                  <a:ea typeface="+mn-lt"/>
                  <a:cs typeface="+mn-lt"/>
                  <a:hlinkClick r:id="rId3"/>
                </a:rPr>
                <a:t>http://www.justitia-int.org</a:t>
              </a:r>
              <a:r>
                <a:rPr lang="en-GB" spc="-10" dirty="0">
                  <a:ea typeface="+mn-lt"/>
                  <a:cs typeface="+mn-lt"/>
                </a:rPr>
                <a:t> </a:t>
              </a:r>
              <a:endParaRPr lang="da-DK" dirty="0"/>
            </a:p>
            <a:p>
              <a:pPr marL="15875" marR="1556385" indent="-3810">
                <a:lnSpc>
                  <a:spcPct val="102200"/>
                </a:lnSpc>
                <a:spcBef>
                  <a:spcPts val="50"/>
                </a:spcBef>
              </a:pPr>
              <a:endParaRPr lang="da-DK" sz="1800" spc="-10" dirty="0">
                <a:solidFill>
                  <a:srgbClr val="252525"/>
                </a:solidFill>
                <a:latin typeface="Gadugi"/>
                <a:ea typeface="Gadugi"/>
                <a:cs typeface="Arial"/>
              </a:endParaRPr>
            </a:p>
          </p:txBody>
        </p:sp>
        <p:pic>
          <p:nvPicPr>
            <p:cNvPr id="11" name="Grafik 10" descr="Telefonrør med massiv udfyldning">
              <a:extLst>
                <a:ext uri="{FF2B5EF4-FFF2-40B4-BE49-F238E27FC236}">
                  <a16:creationId xmlns:a16="http://schemas.microsoft.com/office/drawing/2014/main" id="{9DE1F01A-EA30-2361-CBF0-269326103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54250" y="5175762"/>
              <a:ext cx="252000" cy="252000"/>
            </a:xfrm>
            <a:prstGeom prst="rect">
              <a:avLst/>
            </a:prstGeom>
          </p:spPr>
        </p:pic>
        <p:pic>
          <p:nvPicPr>
            <p:cNvPr id="12" name="Grafik 11" descr="Konvolut med massiv udfyldning">
              <a:extLst>
                <a:ext uri="{FF2B5EF4-FFF2-40B4-BE49-F238E27FC236}">
                  <a16:creationId xmlns:a16="http://schemas.microsoft.com/office/drawing/2014/main" id="{410658DC-31F0-B1BC-7EE3-F521DF1E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4250" y="5456106"/>
              <a:ext cx="252000" cy="252000"/>
            </a:xfrm>
            <a:prstGeom prst="rect">
              <a:avLst/>
            </a:prstGeom>
          </p:spPr>
        </p:pic>
        <p:pic>
          <p:nvPicPr>
            <p:cNvPr id="13" name="Grafik 12" descr="Hus med massiv udfyldning">
              <a:extLst>
                <a:ext uri="{FF2B5EF4-FFF2-40B4-BE49-F238E27FC236}">
                  <a16:creationId xmlns:a16="http://schemas.microsoft.com/office/drawing/2014/main" id="{6FBA9DC0-3268-9E65-F989-D6F7F4EA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54250" y="5736450"/>
              <a:ext cx="25200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24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5F4ECEC0C104EA4046ADD22442C94" ma:contentTypeVersion="17" ma:contentTypeDescription="Create a new document." ma:contentTypeScope="" ma:versionID="ebbe132ff4c852bed7bc701f21456ba1">
  <xsd:schema xmlns:xsd="http://www.w3.org/2001/XMLSchema" xmlns:xs="http://www.w3.org/2001/XMLSchema" xmlns:p="http://schemas.microsoft.com/office/2006/metadata/properties" xmlns:ns2="fe083897-fbe4-4ef4-9458-c336f1be668c" xmlns:ns3="65fbf47b-f3e6-432e-9bd9-3f09cb34376c" targetNamespace="http://schemas.microsoft.com/office/2006/metadata/properties" ma:root="true" ma:fieldsID="d2e4b2a010de9e67764f5076b797805d" ns2:_="" ns3:_="">
    <xsd:import namespace="fe083897-fbe4-4ef4-9458-c336f1be668c"/>
    <xsd:import namespace="65fbf47b-f3e6-432e-9bd9-3f09cb3437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83897-fbe4-4ef4-9458-c336f1be66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1628292-5f38-4b9d-9db7-55b0402e7573}" ma:internalName="TaxCatchAll" ma:showField="CatchAllData" ma:web="fe083897-fbe4-4ef4-9458-c336f1be66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bf47b-f3e6-432e-9bd9-3f09cb343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6aa2942-9422-41ae-ba3d-521d286d6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083897-fbe4-4ef4-9458-c336f1be668c">
      <UserInfo>
        <DisplayName>Birgitte Arent Eiriksson</DisplayName>
        <AccountId>74</AccountId>
        <AccountType/>
      </UserInfo>
      <UserInfo>
        <DisplayName>Søren Staghøj</DisplayName>
        <AccountId>69</AccountId>
        <AccountType/>
      </UserInfo>
    </SharedWithUsers>
    <TaxCatchAll xmlns="fe083897-fbe4-4ef4-9458-c336f1be668c" xsi:nil="true"/>
    <lcf76f155ced4ddcb4097134ff3c332f xmlns="65fbf47b-f3e6-432e-9bd9-3f09cb3437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BCA5D8-2D9A-4375-AE60-A7E2FBC39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83897-fbe4-4ef4-9458-c336f1be668c"/>
    <ds:schemaRef ds:uri="65fbf47b-f3e6-432e-9bd9-3f09cb343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6A983D-54D6-45E3-A54D-A74A54E6A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F1B11-1EC4-4C4D-9DF4-7492041B4E93}">
  <ds:schemaRefs>
    <ds:schemaRef ds:uri="65fbf47b-f3e6-432e-9bd9-3f09cb34376c"/>
    <ds:schemaRef ds:uri="fe083897-fbe4-4ef4-9458-c336f1be66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189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Gadugi</vt:lpstr>
      <vt:lpstr>Office Theme</vt:lpstr>
      <vt:lpstr>PowerPoint-præsentation</vt:lpstr>
      <vt:lpstr>PowerPoint-præsentation</vt:lpstr>
      <vt:lpstr>En mere rettighedsbaseret tilgang må ikke svække børne- og ungeinddragelsen</vt:lpstr>
      <vt:lpstr>Afbureaukratisering må ikke forringe retssikkerheden</vt:lpstr>
      <vt:lpstr>Barnet skal ikke overtage ansvaret for sagsoplysning</vt:lpstr>
      <vt:lpstr>Tvangsbortadoption inden barnets fødsel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Staghøj</dc:creator>
  <cp:lastModifiedBy>Søren Staghøj</cp:lastModifiedBy>
  <cp:revision>12</cp:revision>
  <dcterms:created xsi:type="dcterms:W3CDTF">2022-02-01T11:51:57Z</dcterms:created>
  <dcterms:modified xsi:type="dcterms:W3CDTF">2023-03-01T12:44:52Z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2019-02-21T00:00:00Z</vt:filetime>
  </property>
  <property fmtid="{D5CDD505-2E9C-101B-9397-08002B2CF9AE}" pid="3" name="Creator">
    <vt:lpwstr>Acrobat PDFMaker 19 til PowerPoint</vt:lpwstr>
  </property>
  <property fmtid="{D5CDD505-2E9C-101B-9397-08002B2CF9AE}" pid="4" name="LastSaved">
    <vt:filetime>2022-02-01T00:00:00Z</vt:filetime>
  </property>
  <property fmtid="{D5CDD505-2E9C-101B-9397-08002B2CF9AE}" pid="5" name="ContentTypeId">
    <vt:lpwstr>0x0101000D55F4ECEC0C104EA4046ADD22442C94</vt:lpwstr>
  </property>
  <property fmtid="{D5CDD505-2E9C-101B-9397-08002B2CF9AE}" pid="6" name="MediaServiceImageTags">
    <vt:lpwstr/>
  </property>
</Properties>
</file>